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325" r:id="rId4"/>
    <p:sldId id="258" r:id="rId5"/>
    <p:sldId id="313" r:id="rId6"/>
    <p:sldId id="285" r:id="rId7"/>
    <p:sldId id="315" r:id="rId8"/>
    <p:sldId id="316" r:id="rId9"/>
    <p:sldId id="259" r:id="rId10"/>
    <p:sldId id="317" r:id="rId11"/>
    <p:sldId id="318" r:id="rId12"/>
    <p:sldId id="319" r:id="rId13"/>
    <p:sldId id="321" r:id="rId14"/>
    <p:sldId id="323" r:id="rId15"/>
    <p:sldId id="320" r:id="rId16"/>
    <p:sldId id="322" r:id="rId17"/>
    <p:sldId id="282" r:id="rId18"/>
    <p:sldId id="324" r:id="rId19"/>
  </p:sldIdLst>
  <p:sldSz cx="12192000" cy="6858000"/>
  <p:notesSz cx="6858000" cy="9144000"/>
  <p:defaultText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981D"/>
    <a:srgbClr val="0115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9FA20A-0BD6-CA48-8E1A-02450D2229BF}" v="1" dt="2020-12-11T16:14:31.0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09"/>
  </p:normalViewPr>
  <p:slideViewPr>
    <p:cSldViewPr snapToGrid="0" snapToObjects="1">
      <p:cViewPr varScale="1">
        <p:scale>
          <a:sx n="68" d="100"/>
          <a:sy n="68" d="100"/>
        </p:scale>
        <p:origin x="792" y="60"/>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318" userId="d436127b-fced-4230-8167-98453141e6cf" providerId="ADAL" clId="{706F830E-B416-41D7-B39E-35D3DFD012CF}"/>
    <pc:docChg chg="undo custSel addSld delSld modSld sldOrd">
      <pc:chgData name="318" userId="d436127b-fced-4230-8167-98453141e6cf" providerId="ADAL" clId="{706F830E-B416-41D7-B39E-35D3DFD012CF}" dt="2020-12-09T05:12:45.380" v="1544" actId="1440"/>
      <pc:docMkLst>
        <pc:docMk/>
      </pc:docMkLst>
      <pc:sldChg chg="addSp delSp modSp mod">
        <pc:chgData name="318" userId="d436127b-fced-4230-8167-98453141e6cf" providerId="ADAL" clId="{706F830E-B416-41D7-B39E-35D3DFD012CF}" dt="2020-12-09T04:15:57.091" v="7" actId="478"/>
        <pc:sldMkLst>
          <pc:docMk/>
          <pc:sldMk cId="2783983522" sldId="256"/>
        </pc:sldMkLst>
        <pc:grpChg chg="del">
          <ac:chgData name="318" userId="d436127b-fced-4230-8167-98453141e6cf" providerId="ADAL" clId="{706F830E-B416-41D7-B39E-35D3DFD012CF}" dt="2020-12-09T04:15:44.164" v="5" actId="478"/>
          <ac:grpSpMkLst>
            <pc:docMk/>
            <pc:sldMk cId="2783983522" sldId="256"/>
            <ac:grpSpMk id="4" creationId="{456B89AC-F796-461E-A181-AACF235559C0}"/>
          </ac:grpSpMkLst>
        </pc:grpChg>
        <pc:picChg chg="del">
          <ac:chgData name="318" userId="d436127b-fced-4230-8167-98453141e6cf" providerId="ADAL" clId="{706F830E-B416-41D7-B39E-35D3DFD012CF}" dt="2020-12-09T04:15:57.091" v="7" actId="478"/>
          <ac:picMkLst>
            <pc:docMk/>
            <pc:sldMk cId="2783983522" sldId="256"/>
            <ac:picMk id="3" creationId="{FBFC0B5A-3D58-4C31-A8ED-35B187304BE7}"/>
          </ac:picMkLst>
        </pc:picChg>
        <pc:picChg chg="add mod ord">
          <ac:chgData name="318" userId="d436127b-fced-4230-8167-98453141e6cf" providerId="ADAL" clId="{706F830E-B416-41D7-B39E-35D3DFD012CF}" dt="2020-12-09T04:15:50.484" v="6" actId="14100"/>
          <ac:picMkLst>
            <pc:docMk/>
            <pc:sldMk cId="2783983522" sldId="256"/>
            <ac:picMk id="5" creationId="{C0B6A2F6-09BE-40CA-94F8-93D1A9DF960E}"/>
          </ac:picMkLst>
        </pc:picChg>
        <pc:picChg chg="del">
          <ac:chgData name="318" userId="d436127b-fced-4230-8167-98453141e6cf" providerId="ADAL" clId="{706F830E-B416-41D7-B39E-35D3DFD012CF}" dt="2020-12-09T04:15:04.219" v="0" actId="478"/>
          <ac:picMkLst>
            <pc:docMk/>
            <pc:sldMk cId="2783983522" sldId="256"/>
            <ac:picMk id="1028" creationId="{ABE0A73E-C702-475D-AEEE-CB43BF360CE0}"/>
          </ac:picMkLst>
        </pc:picChg>
      </pc:sldChg>
      <pc:sldChg chg="modSp">
        <pc:chgData name="318" userId="d436127b-fced-4230-8167-98453141e6cf" providerId="ADAL" clId="{706F830E-B416-41D7-B39E-35D3DFD012CF}" dt="2020-12-09T05:12:45.380" v="1544" actId="1440"/>
        <pc:sldMkLst>
          <pc:docMk/>
          <pc:sldMk cId="3847237807" sldId="257"/>
        </pc:sldMkLst>
        <pc:spChg chg="mod">
          <ac:chgData name="318" userId="d436127b-fced-4230-8167-98453141e6cf" providerId="ADAL" clId="{706F830E-B416-41D7-B39E-35D3DFD012CF}" dt="2020-12-09T04:42:54.225" v="1003" actId="404"/>
          <ac:spMkLst>
            <pc:docMk/>
            <pc:sldMk cId="3847237807" sldId="257"/>
            <ac:spMk id="12" creationId="{D2E686E5-DB8E-E84B-BC5F-76521F3491DE}"/>
          </ac:spMkLst>
        </pc:spChg>
        <pc:picChg chg="mod">
          <ac:chgData name="318" userId="d436127b-fced-4230-8167-98453141e6cf" providerId="ADAL" clId="{706F830E-B416-41D7-B39E-35D3DFD012CF}" dt="2020-12-09T05:12:45.380" v="1544" actId="1440"/>
          <ac:picMkLst>
            <pc:docMk/>
            <pc:sldMk cId="3847237807" sldId="257"/>
            <ac:picMk id="1026" creationId="{563B17C9-E457-1846-831E-88CD3331D418}"/>
          </ac:picMkLst>
        </pc:picChg>
      </pc:sldChg>
      <pc:sldChg chg="delSp modSp mod modAnim">
        <pc:chgData name="318" userId="d436127b-fced-4230-8167-98453141e6cf" providerId="ADAL" clId="{706F830E-B416-41D7-B39E-35D3DFD012CF}" dt="2020-12-09T04:17:28.866" v="22" actId="1076"/>
        <pc:sldMkLst>
          <pc:docMk/>
          <pc:sldMk cId="3845643340" sldId="258"/>
        </pc:sldMkLst>
        <pc:spChg chg="mod">
          <ac:chgData name="318" userId="d436127b-fced-4230-8167-98453141e6cf" providerId="ADAL" clId="{706F830E-B416-41D7-B39E-35D3DFD012CF}" dt="2020-12-09T04:17:28.866" v="22" actId="1076"/>
          <ac:spMkLst>
            <pc:docMk/>
            <pc:sldMk cId="3845643340" sldId="258"/>
            <ac:spMk id="4" creationId="{B7C58739-0AFD-194B-A207-13500DF76F66}"/>
          </ac:spMkLst>
        </pc:spChg>
        <pc:spChg chg="del">
          <ac:chgData name="318" userId="d436127b-fced-4230-8167-98453141e6cf" providerId="ADAL" clId="{706F830E-B416-41D7-B39E-35D3DFD012CF}" dt="2020-12-09T04:17:20.643" v="18" actId="478"/>
          <ac:spMkLst>
            <pc:docMk/>
            <pc:sldMk cId="3845643340" sldId="258"/>
            <ac:spMk id="12" creationId="{D2E686E5-DB8E-E84B-BC5F-76521F3491DE}"/>
          </ac:spMkLst>
        </pc:spChg>
        <pc:picChg chg="mod">
          <ac:chgData name="318" userId="d436127b-fced-4230-8167-98453141e6cf" providerId="ADAL" clId="{706F830E-B416-41D7-B39E-35D3DFD012CF}" dt="2020-12-09T04:17:26.613" v="21" actId="1037"/>
          <ac:picMkLst>
            <pc:docMk/>
            <pc:sldMk cId="3845643340" sldId="258"/>
            <ac:picMk id="3" creationId="{C003A3B5-6B94-9C41-8A14-79BDC62E1FCB}"/>
          </ac:picMkLst>
        </pc:picChg>
      </pc:sldChg>
      <pc:sldChg chg="addSp delSp modSp mod delAnim">
        <pc:chgData name="318" userId="d436127b-fced-4230-8167-98453141e6cf" providerId="ADAL" clId="{706F830E-B416-41D7-B39E-35D3DFD012CF}" dt="2020-12-09T04:42:01.067" v="950" actId="123"/>
        <pc:sldMkLst>
          <pc:docMk/>
          <pc:sldMk cId="4209536138" sldId="259"/>
        </pc:sldMkLst>
        <pc:spChg chg="del">
          <ac:chgData name="318" userId="d436127b-fced-4230-8167-98453141e6cf" providerId="ADAL" clId="{706F830E-B416-41D7-B39E-35D3DFD012CF}" dt="2020-12-09T04:30:13.193" v="296" actId="478"/>
          <ac:spMkLst>
            <pc:docMk/>
            <pc:sldMk cId="4209536138" sldId="259"/>
            <ac:spMk id="4" creationId="{B7C58739-0AFD-194B-A207-13500DF76F66}"/>
          </ac:spMkLst>
        </pc:spChg>
        <pc:spChg chg="add mod">
          <ac:chgData name="318" userId="d436127b-fced-4230-8167-98453141e6cf" providerId="ADAL" clId="{706F830E-B416-41D7-B39E-35D3DFD012CF}" dt="2020-12-09T04:40:50.519" v="739" actId="14100"/>
          <ac:spMkLst>
            <pc:docMk/>
            <pc:sldMk cId="4209536138" sldId="259"/>
            <ac:spMk id="5" creationId="{EA78222D-F636-44B8-BFBD-8135EDAD4FBD}"/>
          </ac:spMkLst>
        </pc:spChg>
        <pc:spChg chg="mod">
          <ac:chgData name="318" userId="d436127b-fced-4230-8167-98453141e6cf" providerId="ADAL" clId="{706F830E-B416-41D7-B39E-35D3DFD012CF}" dt="2020-12-09T04:30:09.712" v="294" actId="20577"/>
          <ac:spMkLst>
            <pc:docMk/>
            <pc:sldMk cId="4209536138" sldId="259"/>
            <ac:spMk id="7" creationId="{6445F99C-B6C8-CE45-9905-F98FA6EFE78A}"/>
          </ac:spMkLst>
        </pc:spChg>
        <pc:spChg chg="add mod">
          <ac:chgData name="318" userId="d436127b-fced-4230-8167-98453141e6cf" providerId="ADAL" clId="{706F830E-B416-41D7-B39E-35D3DFD012CF}" dt="2020-12-09T04:40:47.163" v="738" actId="123"/>
          <ac:spMkLst>
            <pc:docMk/>
            <pc:sldMk cId="4209536138" sldId="259"/>
            <ac:spMk id="9" creationId="{CAD236FA-FD75-4222-82A5-A560E2E94864}"/>
          </ac:spMkLst>
        </pc:spChg>
        <pc:spChg chg="add mod">
          <ac:chgData name="318" userId="d436127b-fced-4230-8167-98453141e6cf" providerId="ADAL" clId="{706F830E-B416-41D7-B39E-35D3DFD012CF}" dt="2020-12-09T04:41:39.597" v="808" actId="20577"/>
          <ac:spMkLst>
            <pc:docMk/>
            <pc:sldMk cId="4209536138" sldId="259"/>
            <ac:spMk id="11" creationId="{281924C4-3A59-45E4-B24A-4617E6E791C7}"/>
          </ac:spMkLst>
        </pc:spChg>
        <pc:spChg chg="add mod">
          <ac:chgData name="318" userId="d436127b-fced-4230-8167-98453141e6cf" providerId="ADAL" clId="{706F830E-B416-41D7-B39E-35D3DFD012CF}" dt="2020-12-09T04:42:01.067" v="950" actId="123"/>
          <ac:spMkLst>
            <pc:docMk/>
            <pc:sldMk cId="4209536138" sldId="259"/>
            <ac:spMk id="12" creationId="{A16C0B80-D31D-48A0-863E-12AFF334E3CD}"/>
          </ac:spMkLst>
        </pc:spChg>
        <pc:picChg chg="add mod ord">
          <ac:chgData name="318" userId="d436127b-fced-4230-8167-98453141e6cf" providerId="ADAL" clId="{706F830E-B416-41D7-B39E-35D3DFD012CF}" dt="2020-12-09T04:37:44.935" v="300" actId="167"/>
          <ac:picMkLst>
            <pc:docMk/>
            <pc:sldMk cId="4209536138" sldId="259"/>
            <ac:picMk id="3" creationId="{9319B8F0-89A7-43D3-9CD0-25FB498D8491}"/>
          </ac:picMkLst>
        </pc:picChg>
        <pc:picChg chg="del">
          <ac:chgData name="318" userId="d436127b-fced-4230-8167-98453141e6cf" providerId="ADAL" clId="{706F830E-B416-41D7-B39E-35D3DFD012CF}" dt="2020-12-09T04:30:11.601" v="295" actId="478"/>
          <ac:picMkLst>
            <pc:docMk/>
            <pc:sldMk cId="4209536138" sldId="259"/>
            <ac:picMk id="3078" creationId="{4D74D17B-AFE5-E147-8F7E-910F7B76F47C}"/>
          </ac:picMkLst>
        </pc:picChg>
      </pc:sldChg>
      <pc:sldChg chg="del">
        <pc:chgData name="318" userId="d436127b-fced-4230-8167-98453141e6cf" providerId="ADAL" clId="{706F830E-B416-41D7-B39E-35D3DFD012CF}" dt="2020-12-09T04:42:23.290" v="951" actId="47"/>
        <pc:sldMkLst>
          <pc:docMk/>
          <pc:sldMk cId="2996577959" sldId="260"/>
        </pc:sldMkLst>
      </pc:sldChg>
      <pc:sldChg chg="del">
        <pc:chgData name="318" userId="d436127b-fced-4230-8167-98453141e6cf" providerId="ADAL" clId="{706F830E-B416-41D7-B39E-35D3DFD012CF}" dt="2020-12-09T04:42:23.290" v="951" actId="47"/>
        <pc:sldMkLst>
          <pc:docMk/>
          <pc:sldMk cId="1192007872" sldId="261"/>
        </pc:sldMkLst>
      </pc:sldChg>
      <pc:sldChg chg="del">
        <pc:chgData name="318" userId="d436127b-fced-4230-8167-98453141e6cf" providerId="ADAL" clId="{706F830E-B416-41D7-B39E-35D3DFD012CF}" dt="2020-12-09T04:42:23.290" v="951" actId="47"/>
        <pc:sldMkLst>
          <pc:docMk/>
          <pc:sldMk cId="1555847338" sldId="262"/>
        </pc:sldMkLst>
      </pc:sldChg>
      <pc:sldChg chg="del">
        <pc:chgData name="318" userId="d436127b-fced-4230-8167-98453141e6cf" providerId="ADAL" clId="{706F830E-B416-41D7-B39E-35D3DFD012CF}" dt="2020-12-09T04:42:23.290" v="951" actId="47"/>
        <pc:sldMkLst>
          <pc:docMk/>
          <pc:sldMk cId="1906407465" sldId="263"/>
        </pc:sldMkLst>
      </pc:sldChg>
      <pc:sldChg chg="del">
        <pc:chgData name="318" userId="d436127b-fced-4230-8167-98453141e6cf" providerId="ADAL" clId="{706F830E-B416-41D7-B39E-35D3DFD012CF}" dt="2020-12-09T04:42:23.290" v="951" actId="47"/>
        <pc:sldMkLst>
          <pc:docMk/>
          <pc:sldMk cId="2327312710" sldId="264"/>
        </pc:sldMkLst>
      </pc:sldChg>
      <pc:sldChg chg="del">
        <pc:chgData name="318" userId="d436127b-fced-4230-8167-98453141e6cf" providerId="ADAL" clId="{706F830E-B416-41D7-B39E-35D3DFD012CF}" dt="2020-12-09T04:42:23.290" v="951" actId="47"/>
        <pc:sldMkLst>
          <pc:docMk/>
          <pc:sldMk cId="721628930" sldId="265"/>
        </pc:sldMkLst>
      </pc:sldChg>
      <pc:sldChg chg="del">
        <pc:chgData name="318" userId="d436127b-fced-4230-8167-98453141e6cf" providerId="ADAL" clId="{706F830E-B416-41D7-B39E-35D3DFD012CF}" dt="2020-12-09T04:42:23.290" v="951" actId="47"/>
        <pc:sldMkLst>
          <pc:docMk/>
          <pc:sldMk cId="1577424110" sldId="266"/>
        </pc:sldMkLst>
      </pc:sldChg>
      <pc:sldChg chg="del">
        <pc:chgData name="318" userId="d436127b-fced-4230-8167-98453141e6cf" providerId="ADAL" clId="{706F830E-B416-41D7-B39E-35D3DFD012CF}" dt="2020-12-09T04:42:23.290" v="951" actId="47"/>
        <pc:sldMkLst>
          <pc:docMk/>
          <pc:sldMk cId="3030843728" sldId="267"/>
        </pc:sldMkLst>
      </pc:sldChg>
      <pc:sldChg chg="del">
        <pc:chgData name="318" userId="d436127b-fced-4230-8167-98453141e6cf" providerId="ADAL" clId="{706F830E-B416-41D7-B39E-35D3DFD012CF}" dt="2020-12-09T04:42:23.290" v="951" actId="47"/>
        <pc:sldMkLst>
          <pc:docMk/>
          <pc:sldMk cId="101667061" sldId="268"/>
        </pc:sldMkLst>
      </pc:sldChg>
      <pc:sldChg chg="del">
        <pc:chgData name="318" userId="d436127b-fced-4230-8167-98453141e6cf" providerId="ADAL" clId="{706F830E-B416-41D7-B39E-35D3DFD012CF}" dt="2020-12-09T04:42:23.290" v="951" actId="47"/>
        <pc:sldMkLst>
          <pc:docMk/>
          <pc:sldMk cId="1985207868" sldId="269"/>
        </pc:sldMkLst>
      </pc:sldChg>
      <pc:sldChg chg="del">
        <pc:chgData name="318" userId="d436127b-fced-4230-8167-98453141e6cf" providerId="ADAL" clId="{706F830E-B416-41D7-B39E-35D3DFD012CF}" dt="2020-12-09T04:42:23.290" v="951" actId="47"/>
        <pc:sldMkLst>
          <pc:docMk/>
          <pc:sldMk cId="3687564299" sldId="270"/>
        </pc:sldMkLst>
      </pc:sldChg>
      <pc:sldChg chg="del">
        <pc:chgData name="318" userId="d436127b-fced-4230-8167-98453141e6cf" providerId="ADAL" clId="{706F830E-B416-41D7-B39E-35D3DFD012CF}" dt="2020-12-09T04:42:23.290" v="951" actId="47"/>
        <pc:sldMkLst>
          <pc:docMk/>
          <pc:sldMk cId="1284331433" sldId="271"/>
        </pc:sldMkLst>
      </pc:sldChg>
      <pc:sldChg chg="del">
        <pc:chgData name="318" userId="d436127b-fced-4230-8167-98453141e6cf" providerId="ADAL" clId="{706F830E-B416-41D7-B39E-35D3DFD012CF}" dt="2020-12-09T04:42:23.290" v="951" actId="47"/>
        <pc:sldMkLst>
          <pc:docMk/>
          <pc:sldMk cId="1169159806" sldId="272"/>
        </pc:sldMkLst>
      </pc:sldChg>
      <pc:sldChg chg="del">
        <pc:chgData name="318" userId="d436127b-fced-4230-8167-98453141e6cf" providerId="ADAL" clId="{706F830E-B416-41D7-B39E-35D3DFD012CF}" dt="2020-12-09T04:42:23.290" v="951" actId="47"/>
        <pc:sldMkLst>
          <pc:docMk/>
          <pc:sldMk cId="4254546020" sldId="273"/>
        </pc:sldMkLst>
      </pc:sldChg>
      <pc:sldChg chg="del">
        <pc:chgData name="318" userId="d436127b-fced-4230-8167-98453141e6cf" providerId="ADAL" clId="{706F830E-B416-41D7-B39E-35D3DFD012CF}" dt="2020-12-09T04:42:23.290" v="951" actId="47"/>
        <pc:sldMkLst>
          <pc:docMk/>
          <pc:sldMk cId="3081940490" sldId="274"/>
        </pc:sldMkLst>
      </pc:sldChg>
      <pc:sldChg chg="del">
        <pc:chgData name="318" userId="d436127b-fced-4230-8167-98453141e6cf" providerId="ADAL" clId="{706F830E-B416-41D7-B39E-35D3DFD012CF}" dt="2020-12-09T04:42:23.290" v="951" actId="47"/>
        <pc:sldMkLst>
          <pc:docMk/>
          <pc:sldMk cId="764026188" sldId="275"/>
        </pc:sldMkLst>
      </pc:sldChg>
      <pc:sldChg chg="del">
        <pc:chgData name="318" userId="d436127b-fced-4230-8167-98453141e6cf" providerId="ADAL" clId="{706F830E-B416-41D7-B39E-35D3DFD012CF}" dt="2020-12-09T04:42:23.290" v="951" actId="47"/>
        <pc:sldMkLst>
          <pc:docMk/>
          <pc:sldMk cId="3967230836" sldId="276"/>
        </pc:sldMkLst>
      </pc:sldChg>
      <pc:sldChg chg="del">
        <pc:chgData name="318" userId="d436127b-fced-4230-8167-98453141e6cf" providerId="ADAL" clId="{706F830E-B416-41D7-B39E-35D3DFD012CF}" dt="2020-12-09T04:42:23.290" v="951" actId="47"/>
        <pc:sldMkLst>
          <pc:docMk/>
          <pc:sldMk cId="3009305519" sldId="277"/>
        </pc:sldMkLst>
      </pc:sldChg>
      <pc:sldChg chg="del">
        <pc:chgData name="318" userId="d436127b-fced-4230-8167-98453141e6cf" providerId="ADAL" clId="{706F830E-B416-41D7-B39E-35D3DFD012CF}" dt="2020-12-09T04:42:23.290" v="951" actId="47"/>
        <pc:sldMkLst>
          <pc:docMk/>
          <pc:sldMk cId="2083726242" sldId="278"/>
        </pc:sldMkLst>
      </pc:sldChg>
      <pc:sldChg chg="del">
        <pc:chgData name="318" userId="d436127b-fced-4230-8167-98453141e6cf" providerId="ADAL" clId="{706F830E-B416-41D7-B39E-35D3DFD012CF}" dt="2020-12-09T04:42:23.290" v="951" actId="47"/>
        <pc:sldMkLst>
          <pc:docMk/>
          <pc:sldMk cId="623264805" sldId="279"/>
        </pc:sldMkLst>
      </pc:sldChg>
      <pc:sldChg chg="del">
        <pc:chgData name="318" userId="d436127b-fced-4230-8167-98453141e6cf" providerId="ADAL" clId="{706F830E-B416-41D7-B39E-35D3DFD012CF}" dt="2020-12-09T04:42:23.290" v="951" actId="47"/>
        <pc:sldMkLst>
          <pc:docMk/>
          <pc:sldMk cId="3596022749" sldId="280"/>
        </pc:sldMkLst>
      </pc:sldChg>
      <pc:sldChg chg="del">
        <pc:chgData name="318" userId="d436127b-fced-4230-8167-98453141e6cf" providerId="ADAL" clId="{706F830E-B416-41D7-B39E-35D3DFD012CF}" dt="2020-12-09T04:42:23.290" v="951" actId="47"/>
        <pc:sldMkLst>
          <pc:docMk/>
          <pc:sldMk cId="1715794118" sldId="281"/>
        </pc:sldMkLst>
      </pc:sldChg>
      <pc:sldChg chg="addSp delSp modSp mod">
        <pc:chgData name="318" userId="d436127b-fced-4230-8167-98453141e6cf" providerId="ADAL" clId="{706F830E-B416-41D7-B39E-35D3DFD012CF}" dt="2020-12-09T05:04:36.638" v="1342" actId="14826"/>
        <pc:sldMkLst>
          <pc:docMk/>
          <pc:sldMk cId="1069346873" sldId="282"/>
        </pc:sldMkLst>
        <pc:spChg chg="del mod">
          <ac:chgData name="318" userId="d436127b-fced-4230-8167-98453141e6cf" providerId="ADAL" clId="{706F830E-B416-41D7-B39E-35D3DFD012CF}" dt="2020-12-09T04:44:15.140" v="1010" actId="478"/>
          <ac:spMkLst>
            <pc:docMk/>
            <pc:sldMk cId="1069346873" sldId="282"/>
            <ac:spMk id="8" creationId="{A9B592A5-C11C-724A-BC80-2432E4C91ADA}"/>
          </ac:spMkLst>
        </pc:spChg>
        <pc:spChg chg="del">
          <ac:chgData name="318" userId="d436127b-fced-4230-8167-98453141e6cf" providerId="ADAL" clId="{706F830E-B416-41D7-B39E-35D3DFD012CF}" dt="2020-12-09T04:44:11.732" v="1009" actId="478"/>
          <ac:spMkLst>
            <pc:docMk/>
            <pc:sldMk cId="1069346873" sldId="282"/>
            <ac:spMk id="10" creationId="{A0B750F3-6DC1-B340-8C02-E839563916E0}"/>
          </ac:spMkLst>
        </pc:spChg>
        <pc:spChg chg="del">
          <ac:chgData name="318" userId="d436127b-fced-4230-8167-98453141e6cf" providerId="ADAL" clId="{706F830E-B416-41D7-B39E-35D3DFD012CF}" dt="2020-12-09T04:44:17.908" v="1011" actId="478"/>
          <ac:spMkLst>
            <pc:docMk/>
            <pc:sldMk cId="1069346873" sldId="282"/>
            <ac:spMk id="12" creationId="{D2E686E5-DB8E-E84B-BC5F-76521F3491DE}"/>
          </ac:spMkLst>
        </pc:spChg>
        <pc:picChg chg="add mod ord">
          <ac:chgData name="318" userId="d436127b-fced-4230-8167-98453141e6cf" providerId="ADAL" clId="{706F830E-B416-41D7-B39E-35D3DFD012CF}" dt="2020-12-09T05:04:36.638" v="1342" actId="14826"/>
          <ac:picMkLst>
            <pc:docMk/>
            <pc:sldMk cId="1069346873" sldId="282"/>
            <ac:picMk id="3" creationId="{06800362-B8EA-4DE2-8303-C0A0615A8A80}"/>
          </ac:picMkLst>
        </pc:picChg>
        <pc:picChg chg="del">
          <ac:chgData name="318" userId="d436127b-fced-4230-8167-98453141e6cf" providerId="ADAL" clId="{706F830E-B416-41D7-B39E-35D3DFD012CF}" dt="2020-12-09T04:43:08.628" v="1004" actId="478"/>
          <ac:picMkLst>
            <pc:docMk/>
            <pc:sldMk cId="1069346873" sldId="282"/>
            <ac:picMk id="6" creationId="{6608121D-CE6D-9147-B27B-9154F72279FE}"/>
          </ac:picMkLst>
        </pc:picChg>
      </pc:sldChg>
      <pc:sldChg chg="del">
        <pc:chgData name="318" userId="d436127b-fced-4230-8167-98453141e6cf" providerId="ADAL" clId="{706F830E-B416-41D7-B39E-35D3DFD012CF}" dt="2020-12-09T04:42:23.290" v="951" actId="47"/>
        <pc:sldMkLst>
          <pc:docMk/>
          <pc:sldMk cId="3049272910" sldId="283"/>
        </pc:sldMkLst>
      </pc:sldChg>
      <pc:sldChg chg="addSp delSp modSp mod modAnim">
        <pc:chgData name="318" userId="d436127b-fced-4230-8167-98453141e6cf" providerId="ADAL" clId="{706F830E-B416-41D7-B39E-35D3DFD012CF}" dt="2020-12-09T04:29:03.176" v="193" actId="1076"/>
        <pc:sldMkLst>
          <pc:docMk/>
          <pc:sldMk cId="477744337" sldId="285"/>
        </pc:sldMkLst>
        <pc:spChg chg="add mod">
          <ac:chgData name="318" userId="d436127b-fced-4230-8167-98453141e6cf" providerId="ADAL" clId="{706F830E-B416-41D7-B39E-35D3DFD012CF}" dt="2020-12-09T04:24:10.605" v="138" actId="1076"/>
          <ac:spMkLst>
            <pc:docMk/>
            <pc:sldMk cId="477744337" sldId="285"/>
            <ac:spMk id="6" creationId="{A8149380-A160-43D6-AF50-727D0F95AD40}"/>
          </ac:spMkLst>
        </pc:spChg>
        <pc:spChg chg="del mod">
          <ac:chgData name="318" userId="d436127b-fced-4230-8167-98453141e6cf" providerId="ADAL" clId="{706F830E-B416-41D7-B39E-35D3DFD012CF}" dt="2020-12-09T04:23:04.607" v="129" actId="478"/>
          <ac:spMkLst>
            <pc:docMk/>
            <pc:sldMk cId="477744337" sldId="285"/>
            <ac:spMk id="13" creationId="{8527BCDF-BDFC-4C4D-A706-AD7935A12EEF}"/>
          </ac:spMkLst>
        </pc:spChg>
        <pc:picChg chg="add mod modCrop">
          <ac:chgData name="318" userId="d436127b-fced-4230-8167-98453141e6cf" providerId="ADAL" clId="{706F830E-B416-41D7-B39E-35D3DFD012CF}" dt="2020-12-09T04:29:03.176" v="193" actId="1076"/>
          <ac:picMkLst>
            <pc:docMk/>
            <pc:sldMk cId="477744337" sldId="285"/>
            <ac:picMk id="2" creationId="{5106F8FC-F031-4618-9BC3-EF4AA872BA8E}"/>
          </ac:picMkLst>
        </pc:picChg>
        <pc:picChg chg="del">
          <ac:chgData name="318" userId="d436127b-fced-4230-8167-98453141e6cf" providerId="ADAL" clId="{706F830E-B416-41D7-B39E-35D3DFD012CF}" dt="2020-12-09T04:20:30.536" v="54" actId="478"/>
          <ac:picMkLst>
            <pc:docMk/>
            <pc:sldMk cId="477744337" sldId="285"/>
            <ac:picMk id="5" creationId="{FE273D30-DBA2-43EB-8DD1-4C6944968CA6}"/>
          </ac:picMkLst>
        </pc:picChg>
      </pc:sldChg>
      <pc:sldChg chg="del">
        <pc:chgData name="318" userId="d436127b-fced-4230-8167-98453141e6cf" providerId="ADAL" clId="{706F830E-B416-41D7-B39E-35D3DFD012CF}" dt="2020-12-09T04:42:23.290" v="951" actId="47"/>
        <pc:sldMkLst>
          <pc:docMk/>
          <pc:sldMk cId="3621199021" sldId="286"/>
        </pc:sldMkLst>
      </pc:sldChg>
      <pc:sldChg chg="del">
        <pc:chgData name="318" userId="d436127b-fced-4230-8167-98453141e6cf" providerId="ADAL" clId="{706F830E-B416-41D7-B39E-35D3DFD012CF}" dt="2020-12-09T04:42:23.290" v="951" actId="47"/>
        <pc:sldMkLst>
          <pc:docMk/>
          <pc:sldMk cId="2463854094" sldId="287"/>
        </pc:sldMkLst>
      </pc:sldChg>
      <pc:sldChg chg="del">
        <pc:chgData name="318" userId="d436127b-fced-4230-8167-98453141e6cf" providerId="ADAL" clId="{706F830E-B416-41D7-B39E-35D3DFD012CF}" dt="2020-12-09T04:42:23.290" v="951" actId="47"/>
        <pc:sldMkLst>
          <pc:docMk/>
          <pc:sldMk cId="1798140123" sldId="288"/>
        </pc:sldMkLst>
      </pc:sldChg>
      <pc:sldChg chg="del">
        <pc:chgData name="318" userId="d436127b-fced-4230-8167-98453141e6cf" providerId="ADAL" clId="{706F830E-B416-41D7-B39E-35D3DFD012CF}" dt="2020-12-09T04:42:23.290" v="951" actId="47"/>
        <pc:sldMkLst>
          <pc:docMk/>
          <pc:sldMk cId="2064795042" sldId="289"/>
        </pc:sldMkLst>
      </pc:sldChg>
      <pc:sldChg chg="del">
        <pc:chgData name="318" userId="d436127b-fced-4230-8167-98453141e6cf" providerId="ADAL" clId="{706F830E-B416-41D7-B39E-35D3DFD012CF}" dt="2020-12-09T04:42:23.290" v="951" actId="47"/>
        <pc:sldMkLst>
          <pc:docMk/>
          <pc:sldMk cId="2872871723" sldId="290"/>
        </pc:sldMkLst>
      </pc:sldChg>
      <pc:sldChg chg="del">
        <pc:chgData name="318" userId="d436127b-fced-4230-8167-98453141e6cf" providerId="ADAL" clId="{706F830E-B416-41D7-B39E-35D3DFD012CF}" dt="2020-12-09T04:42:23.290" v="951" actId="47"/>
        <pc:sldMkLst>
          <pc:docMk/>
          <pc:sldMk cId="2098439769" sldId="291"/>
        </pc:sldMkLst>
      </pc:sldChg>
      <pc:sldChg chg="del">
        <pc:chgData name="318" userId="d436127b-fced-4230-8167-98453141e6cf" providerId="ADAL" clId="{706F830E-B416-41D7-B39E-35D3DFD012CF}" dt="2020-12-09T04:42:23.290" v="951" actId="47"/>
        <pc:sldMkLst>
          <pc:docMk/>
          <pc:sldMk cId="2366501887" sldId="292"/>
        </pc:sldMkLst>
      </pc:sldChg>
      <pc:sldChg chg="del">
        <pc:chgData name="318" userId="d436127b-fced-4230-8167-98453141e6cf" providerId="ADAL" clId="{706F830E-B416-41D7-B39E-35D3DFD012CF}" dt="2020-12-09T04:42:23.290" v="951" actId="47"/>
        <pc:sldMkLst>
          <pc:docMk/>
          <pc:sldMk cId="2267136509" sldId="293"/>
        </pc:sldMkLst>
      </pc:sldChg>
      <pc:sldChg chg="del">
        <pc:chgData name="318" userId="d436127b-fced-4230-8167-98453141e6cf" providerId="ADAL" clId="{706F830E-B416-41D7-B39E-35D3DFD012CF}" dt="2020-12-09T04:42:23.290" v="951" actId="47"/>
        <pc:sldMkLst>
          <pc:docMk/>
          <pc:sldMk cId="1756507355" sldId="294"/>
        </pc:sldMkLst>
      </pc:sldChg>
      <pc:sldChg chg="del">
        <pc:chgData name="318" userId="d436127b-fced-4230-8167-98453141e6cf" providerId="ADAL" clId="{706F830E-B416-41D7-B39E-35D3DFD012CF}" dt="2020-12-09T04:42:23.290" v="951" actId="47"/>
        <pc:sldMkLst>
          <pc:docMk/>
          <pc:sldMk cId="1785658148" sldId="295"/>
        </pc:sldMkLst>
      </pc:sldChg>
      <pc:sldChg chg="del">
        <pc:chgData name="318" userId="d436127b-fced-4230-8167-98453141e6cf" providerId="ADAL" clId="{706F830E-B416-41D7-B39E-35D3DFD012CF}" dt="2020-12-09T04:42:23.290" v="951" actId="47"/>
        <pc:sldMkLst>
          <pc:docMk/>
          <pc:sldMk cId="424496373" sldId="296"/>
        </pc:sldMkLst>
      </pc:sldChg>
      <pc:sldChg chg="del">
        <pc:chgData name="318" userId="d436127b-fced-4230-8167-98453141e6cf" providerId="ADAL" clId="{706F830E-B416-41D7-B39E-35D3DFD012CF}" dt="2020-12-09T04:42:23.290" v="951" actId="47"/>
        <pc:sldMkLst>
          <pc:docMk/>
          <pc:sldMk cId="3416597373" sldId="297"/>
        </pc:sldMkLst>
      </pc:sldChg>
      <pc:sldChg chg="del">
        <pc:chgData name="318" userId="d436127b-fced-4230-8167-98453141e6cf" providerId="ADAL" clId="{706F830E-B416-41D7-B39E-35D3DFD012CF}" dt="2020-12-09T04:42:23.290" v="951" actId="47"/>
        <pc:sldMkLst>
          <pc:docMk/>
          <pc:sldMk cId="3485802120" sldId="298"/>
        </pc:sldMkLst>
      </pc:sldChg>
      <pc:sldChg chg="del">
        <pc:chgData name="318" userId="d436127b-fced-4230-8167-98453141e6cf" providerId="ADAL" clId="{706F830E-B416-41D7-B39E-35D3DFD012CF}" dt="2020-12-09T04:42:23.290" v="951" actId="47"/>
        <pc:sldMkLst>
          <pc:docMk/>
          <pc:sldMk cId="3642295188" sldId="299"/>
        </pc:sldMkLst>
      </pc:sldChg>
      <pc:sldChg chg="del">
        <pc:chgData name="318" userId="d436127b-fced-4230-8167-98453141e6cf" providerId="ADAL" clId="{706F830E-B416-41D7-B39E-35D3DFD012CF}" dt="2020-12-09T04:42:23.290" v="951" actId="47"/>
        <pc:sldMkLst>
          <pc:docMk/>
          <pc:sldMk cId="1639674537" sldId="300"/>
        </pc:sldMkLst>
      </pc:sldChg>
      <pc:sldChg chg="del">
        <pc:chgData name="318" userId="d436127b-fced-4230-8167-98453141e6cf" providerId="ADAL" clId="{706F830E-B416-41D7-B39E-35D3DFD012CF}" dt="2020-12-09T04:42:23.290" v="951" actId="47"/>
        <pc:sldMkLst>
          <pc:docMk/>
          <pc:sldMk cId="2169348013" sldId="301"/>
        </pc:sldMkLst>
      </pc:sldChg>
      <pc:sldChg chg="del">
        <pc:chgData name="318" userId="d436127b-fced-4230-8167-98453141e6cf" providerId="ADAL" clId="{706F830E-B416-41D7-B39E-35D3DFD012CF}" dt="2020-12-09T04:42:23.290" v="951" actId="47"/>
        <pc:sldMkLst>
          <pc:docMk/>
          <pc:sldMk cId="2214041651" sldId="302"/>
        </pc:sldMkLst>
      </pc:sldChg>
      <pc:sldChg chg="del">
        <pc:chgData name="318" userId="d436127b-fced-4230-8167-98453141e6cf" providerId="ADAL" clId="{706F830E-B416-41D7-B39E-35D3DFD012CF}" dt="2020-12-09T04:42:23.290" v="951" actId="47"/>
        <pc:sldMkLst>
          <pc:docMk/>
          <pc:sldMk cId="384774532" sldId="303"/>
        </pc:sldMkLst>
      </pc:sldChg>
      <pc:sldChg chg="del">
        <pc:chgData name="318" userId="d436127b-fced-4230-8167-98453141e6cf" providerId="ADAL" clId="{706F830E-B416-41D7-B39E-35D3DFD012CF}" dt="2020-12-09T04:42:23.290" v="951" actId="47"/>
        <pc:sldMkLst>
          <pc:docMk/>
          <pc:sldMk cId="1702484239" sldId="304"/>
        </pc:sldMkLst>
      </pc:sldChg>
      <pc:sldChg chg="del">
        <pc:chgData name="318" userId="d436127b-fced-4230-8167-98453141e6cf" providerId="ADAL" clId="{706F830E-B416-41D7-B39E-35D3DFD012CF}" dt="2020-12-09T04:42:23.290" v="951" actId="47"/>
        <pc:sldMkLst>
          <pc:docMk/>
          <pc:sldMk cId="1711794743" sldId="305"/>
        </pc:sldMkLst>
      </pc:sldChg>
      <pc:sldChg chg="del">
        <pc:chgData name="318" userId="d436127b-fced-4230-8167-98453141e6cf" providerId="ADAL" clId="{706F830E-B416-41D7-B39E-35D3DFD012CF}" dt="2020-12-09T04:42:23.290" v="951" actId="47"/>
        <pc:sldMkLst>
          <pc:docMk/>
          <pc:sldMk cId="962252113" sldId="306"/>
        </pc:sldMkLst>
      </pc:sldChg>
      <pc:sldChg chg="del">
        <pc:chgData name="318" userId="d436127b-fced-4230-8167-98453141e6cf" providerId="ADAL" clId="{706F830E-B416-41D7-B39E-35D3DFD012CF}" dt="2020-12-09T04:42:23.290" v="951" actId="47"/>
        <pc:sldMkLst>
          <pc:docMk/>
          <pc:sldMk cId="1145204922" sldId="307"/>
        </pc:sldMkLst>
      </pc:sldChg>
      <pc:sldChg chg="del">
        <pc:chgData name="318" userId="d436127b-fced-4230-8167-98453141e6cf" providerId="ADAL" clId="{706F830E-B416-41D7-B39E-35D3DFD012CF}" dt="2020-12-09T04:42:23.290" v="951" actId="47"/>
        <pc:sldMkLst>
          <pc:docMk/>
          <pc:sldMk cId="3776639991" sldId="308"/>
        </pc:sldMkLst>
      </pc:sldChg>
      <pc:sldChg chg="del">
        <pc:chgData name="318" userId="d436127b-fced-4230-8167-98453141e6cf" providerId="ADAL" clId="{706F830E-B416-41D7-B39E-35D3DFD012CF}" dt="2020-12-09T04:42:23.290" v="951" actId="47"/>
        <pc:sldMkLst>
          <pc:docMk/>
          <pc:sldMk cId="4130307389" sldId="309"/>
        </pc:sldMkLst>
      </pc:sldChg>
      <pc:sldChg chg="del">
        <pc:chgData name="318" userId="d436127b-fced-4230-8167-98453141e6cf" providerId="ADAL" clId="{706F830E-B416-41D7-B39E-35D3DFD012CF}" dt="2020-12-09T04:42:23.290" v="951" actId="47"/>
        <pc:sldMkLst>
          <pc:docMk/>
          <pc:sldMk cId="1166494972" sldId="310"/>
        </pc:sldMkLst>
      </pc:sldChg>
      <pc:sldChg chg="del">
        <pc:chgData name="318" userId="d436127b-fced-4230-8167-98453141e6cf" providerId="ADAL" clId="{706F830E-B416-41D7-B39E-35D3DFD012CF}" dt="2020-12-09T04:42:23.290" v="951" actId="47"/>
        <pc:sldMkLst>
          <pc:docMk/>
          <pc:sldMk cId="645090460" sldId="311"/>
        </pc:sldMkLst>
      </pc:sldChg>
      <pc:sldChg chg="del">
        <pc:chgData name="318" userId="d436127b-fced-4230-8167-98453141e6cf" providerId="ADAL" clId="{706F830E-B416-41D7-B39E-35D3DFD012CF}" dt="2020-12-09T04:42:23.290" v="951" actId="47"/>
        <pc:sldMkLst>
          <pc:docMk/>
          <pc:sldMk cId="3701955300" sldId="312"/>
        </pc:sldMkLst>
      </pc:sldChg>
      <pc:sldChg chg="addSp delSp modSp add mod modAnim">
        <pc:chgData name="318" userId="d436127b-fced-4230-8167-98453141e6cf" providerId="ADAL" clId="{706F830E-B416-41D7-B39E-35D3DFD012CF}" dt="2020-12-09T04:20:16.584" v="52" actId="166"/>
        <pc:sldMkLst>
          <pc:docMk/>
          <pc:sldMk cId="3681660061" sldId="313"/>
        </pc:sldMkLst>
        <pc:spChg chg="mod ord">
          <ac:chgData name="318" userId="d436127b-fced-4230-8167-98453141e6cf" providerId="ADAL" clId="{706F830E-B416-41D7-B39E-35D3DFD012CF}" dt="2020-12-09T04:20:16.584" v="52" actId="166"/>
          <ac:spMkLst>
            <pc:docMk/>
            <pc:sldMk cId="3681660061" sldId="313"/>
            <ac:spMk id="4" creationId="{B7C58739-0AFD-194B-A207-13500DF76F66}"/>
          </ac:spMkLst>
        </pc:spChg>
        <pc:spChg chg="del">
          <ac:chgData name="318" userId="d436127b-fced-4230-8167-98453141e6cf" providerId="ADAL" clId="{706F830E-B416-41D7-B39E-35D3DFD012CF}" dt="2020-12-09T04:17:40.690" v="26" actId="478"/>
          <ac:spMkLst>
            <pc:docMk/>
            <pc:sldMk cId="3681660061" sldId="313"/>
            <ac:spMk id="12" creationId="{D2E686E5-DB8E-E84B-BC5F-76521F3491DE}"/>
          </ac:spMkLst>
        </pc:spChg>
        <pc:picChg chg="add mod modCrop">
          <ac:chgData name="318" userId="d436127b-fced-4230-8167-98453141e6cf" providerId="ADAL" clId="{706F830E-B416-41D7-B39E-35D3DFD012CF}" dt="2020-12-09T04:20:11.400" v="50" actId="1076"/>
          <ac:picMkLst>
            <pc:docMk/>
            <pc:sldMk cId="3681660061" sldId="313"/>
            <ac:picMk id="2" creationId="{CDE7D027-0787-4516-A976-FF81A560BC92}"/>
          </ac:picMkLst>
        </pc:picChg>
        <pc:picChg chg="del">
          <ac:chgData name="318" userId="d436127b-fced-4230-8167-98453141e6cf" providerId="ADAL" clId="{706F830E-B416-41D7-B39E-35D3DFD012CF}" dt="2020-12-09T04:17:39.618" v="25" actId="478"/>
          <ac:picMkLst>
            <pc:docMk/>
            <pc:sldMk cId="3681660061" sldId="313"/>
            <ac:picMk id="3" creationId="{C003A3B5-6B94-9C41-8A14-79BDC62E1FCB}"/>
          </ac:picMkLst>
        </pc:picChg>
      </pc:sldChg>
      <pc:sldChg chg="delSp modSp add del mod">
        <pc:chgData name="318" userId="d436127b-fced-4230-8167-98453141e6cf" providerId="ADAL" clId="{706F830E-B416-41D7-B39E-35D3DFD012CF}" dt="2020-12-09T04:26:14.452" v="150" actId="47"/>
        <pc:sldMkLst>
          <pc:docMk/>
          <pc:sldMk cId="2058701782" sldId="314"/>
        </pc:sldMkLst>
        <pc:spChg chg="del mod">
          <ac:chgData name="318" userId="d436127b-fced-4230-8167-98453141e6cf" providerId="ADAL" clId="{706F830E-B416-41D7-B39E-35D3DFD012CF}" dt="2020-12-09T04:26:08.220" v="148" actId="478"/>
          <ac:spMkLst>
            <pc:docMk/>
            <pc:sldMk cId="2058701782" sldId="314"/>
            <ac:spMk id="13" creationId="{8527BCDF-BDFC-4C4D-A706-AD7935A12EEF}"/>
          </ac:spMkLst>
        </pc:spChg>
        <pc:picChg chg="del">
          <ac:chgData name="318" userId="d436127b-fced-4230-8167-98453141e6cf" providerId="ADAL" clId="{706F830E-B416-41D7-B39E-35D3DFD012CF}" dt="2020-12-09T04:26:03.540" v="144" actId="478"/>
          <ac:picMkLst>
            <pc:docMk/>
            <pc:sldMk cId="2058701782" sldId="314"/>
            <ac:picMk id="5" creationId="{FE273D30-DBA2-43EB-8DD1-4C6944968CA6}"/>
          </ac:picMkLst>
        </pc:picChg>
      </pc:sldChg>
      <pc:sldChg chg="addSp delSp modSp add mod">
        <pc:chgData name="318" userId="d436127b-fced-4230-8167-98453141e6cf" providerId="ADAL" clId="{706F830E-B416-41D7-B39E-35D3DFD012CF}" dt="2020-12-09T04:29:16.369" v="217" actId="20577"/>
        <pc:sldMkLst>
          <pc:docMk/>
          <pc:sldMk cId="4235248254" sldId="315"/>
        </pc:sldMkLst>
        <pc:spChg chg="mod">
          <ac:chgData name="318" userId="d436127b-fced-4230-8167-98453141e6cf" providerId="ADAL" clId="{706F830E-B416-41D7-B39E-35D3DFD012CF}" dt="2020-12-09T04:29:16.369" v="217" actId="20577"/>
          <ac:spMkLst>
            <pc:docMk/>
            <pc:sldMk cId="4235248254" sldId="315"/>
            <ac:spMk id="6" creationId="{A8149380-A160-43D6-AF50-727D0F95AD40}"/>
          </ac:spMkLst>
        </pc:spChg>
        <pc:picChg chg="del">
          <ac:chgData name="318" userId="d436127b-fced-4230-8167-98453141e6cf" providerId="ADAL" clId="{706F830E-B416-41D7-B39E-35D3DFD012CF}" dt="2020-12-09T04:27:20.066" v="151" actId="478"/>
          <ac:picMkLst>
            <pc:docMk/>
            <pc:sldMk cId="4235248254" sldId="315"/>
            <ac:picMk id="2" creationId="{5106F8FC-F031-4618-9BC3-EF4AA872BA8E}"/>
          </ac:picMkLst>
        </pc:picChg>
        <pc:picChg chg="add mod modCrop">
          <ac:chgData name="318" userId="d436127b-fced-4230-8167-98453141e6cf" providerId="ADAL" clId="{706F830E-B416-41D7-B39E-35D3DFD012CF}" dt="2020-12-09T04:28:20.401" v="161" actId="14100"/>
          <ac:picMkLst>
            <pc:docMk/>
            <pc:sldMk cId="4235248254" sldId="315"/>
            <ac:picMk id="3" creationId="{11E5E8A0-E613-437B-A31D-E78D4ECC7A25}"/>
          </ac:picMkLst>
        </pc:picChg>
      </pc:sldChg>
      <pc:sldChg chg="add del">
        <pc:chgData name="318" userId="d436127b-fced-4230-8167-98453141e6cf" providerId="ADAL" clId="{706F830E-B416-41D7-B39E-35D3DFD012CF}" dt="2020-12-09T04:29:33.396" v="219"/>
        <pc:sldMkLst>
          <pc:docMk/>
          <pc:sldMk cId="1094127930" sldId="316"/>
        </pc:sldMkLst>
      </pc:sldChg>
      <pc:sldChg chg="modSp add mod ord modAnim">
        <pc:chgData name="318" userId="d436127b-fced-4230-8167-98453141e6cf" providerId="ADAL" clId="{706F830E-B416-41D7-B39E-35D3DFD012CF}" dt="2020-12-09T04:29:59.392" v="244" actId="1076"/>
        <pc:sldMkLst>
          <pc:docMk/>
          <pc:sldMk cId="3992832870" sldId="316"/>
        </pc:sldMkLst>
        <pc:spChg chg="mod">
          <ac:chgData name="318" userId="d436127b-fced-4230-8167-98453141e6cf" providerId="ADAL" clId="{706F830E-B416-41D7-B39E-35D3DFD012CF}" dt="2020-12-09T04:29:59.392" v="244" actId="1076"/>
          <ac:spMkLst>
            <pc:docMk/>
            <pc:sldMk cId="3992832870" sldId="316"/>
            <ac:spMk id="4" creationId="{B7C58739-0AFD-194B-A207-13500DF76F66}"/>
          </ac:spMkLst>
        </pc:spChg>
      </pc:sldChg>
      <pc:sldChg chg="addSp delSp modSp add mod ord delAnim">
        <pc:chgData name="318" userId="d436127b-fced-4230-8167-98453141e6cf" providerId="ADAL" clId="{706F830E-B416-41D7-B39E-35D3DFD012CF}" dt="2020-12-09T04:49:19.253" v="1075" actId="1076"/>
        <pc:sldMkLst>
          <pc:docMk/>
          <pc:sldMk cId="1578463803" sldId="317"/>
        </pc:sldMkLst>
        <pc:spChg chg="add mod">
          <ac:chgData name="318" userId="d436127b-fced-4230-8167-98453141e6cf" providerId="ADAL" clId="{706F830E-B416-41D7-B39E-35D3DFD012CF}" dt="2020-12-09T04:47:59.623" v="1058" actId="1076"/>
          <ac:spMkLst>
            <pc:docMk/>
            <pc:sldMk cId="1578463803" sldId="317"/>
            <ac:spMk id="2" creationId="{D2E64638-D6C7-48A8-9B8A-D71428175C60}"/>
          </ac:spMkLst>
        </pc:spChg>
        <pc:spChg chg="del">
          <ac:chgData name="318" userId="d436127b-fced-4230-8167-98453141e6cf" providerId="ADAL" clId="{706F830E-B416-41D7-B39E-35D3DFD012CF}" dt="2020-12-09T04:45:11.724" v="1037" actId="478"/>
          <ac:spMkLst>
            <pc:docMk/>
            <pc:sldMk cId="1578463803" sldId="317"/>
            <ac:spMk id="4" creationId="{B7C58739-0AFD-194B-A207-13500DF76F66}"/>
          </ac:spMkLst>
        </pc:spChg>
        <pc:spChg chg="add del">
          <ac:chgData name="318" userId="d436127b-fced-4230-8167-98453141e6cf" providerId="ADAL" clId="{706F830E-B416-41D7-B39E-35D3DFD012CF}" dt="2020-12-09T04:47:01.303" v="1047"/>
          <ac:spMkLst>
            <pc:docMk/>
            <pc:sldMk cId="1578463803" sldId="317"/>
            <ac:spMk id="5" creationId="{16329742-39C9-4D12-AD17-6E8E383668D6}"/>
          </ac:spMkLst>
        </pc:spChg>
        <pc:spChg chg="mod">
          <ac:chgData name="318" userId="d436127b-fced-4230-8167-98453141e6cf" providerId="ADAL" clId="{706F830E-B416-41D7-B39E-35D3DFD012CF}" dt="2020-12-09T04:45:03.529" v="1033" actId="20577"/>
          <ac:spMkLst>
            <pc:docMk/>
            <pc:sldMk cId="1578463803" sldId="317"/>
            <ac:spMk id="7" creationId="{6445F99C-B6C8-CE45-9905-F98FA6EFE78A}"/>
          </ac:spMkLst>
        </pc:spChg>
        <pc:picChg chg="del">
          <ac:chgData name="318" userId="d436127b-fced-4230-8167-98453141e6cf" providerId="ADAL" clId="{706F830E-B416-41D7-B39E-35D3DFD012CF}" dt="2020-12-09T04:45:10.395" v="1036" actId="478"/>
          <ac:picMkLst>
            <pc:docMk/>
            <pc:sldMk cId="1578463803" sldId="317"/>
            <ac:picMk id="3" creationId="{C003A3B5-6B94-9C41-8A14-79BDC62E1FCB}"/>
          </ac:picMkLst>
        </pc:picChg>
        <pc:picChg chg="add mod">
          <ac:chgData name="318" userId="d436127b-fced-4230-8167-98453141e6cf" providerId="ADAL" clId="{706F830E-B416-41D7-B39E-35D3DFD012CF}" dt="2020-12-09T04:49:19.253" v="1075" actId="1076"/>
          <ac:picMkLst>
            <pc:docMk/>
            <pc:sldMk cId="1578463803" sldId="317"/>
            <ac:picMk id="1026" creationId="{868196BB-365F-4939-8A22-829B750B3B3F}"/>
          </ac:picMkLst>
        </pc:picChg>
        <pc:picChg chg="add del">
          <ac:chgData name="318" userId="d436127b-fced-4230-8167-98453141e6cf" providerId="ADAL" clId="{706F830E-B416-41D7-B39E-35D3DFD012CF}" dt="2020-12-09T04:47:01.303" v="1047"/>
          <ac:picMkLst>
            <pc:docMk/>
            <pc:sldMk cId="1578463803" sldId="317"/>
            <ac:picMk id="1028" creationId="{8241D417-F2EA-4D05-B30C-B5904811162B}"/>
          </ac:picMkLst>
        </pc:picChg>
        <pc:picChg chg="add del">
          <ac:chgData name="318" userId="d436127b-fced-4230-8167-98453141e6cf" providerId="ADAL" clId="{706F830E-B416-41D7-B39E-35D3DFD012CF}" dt="2020-12-09T04:47:01.303" v="1047"/>
          <ac:picMkLst>
            <pc:docMk/>
            <pc:sldMk cId="1578463803" sldId="317"/>
            <ac:picMk id="1029" creationId="{754C4647-32E1-4B29-A83E-DCF65AE3E10E}"/>
          </ac:picMkLst>
        </pc:picChg>
      </pc:sldChg>
      <pc:sldChg chg="addSp delSp modSp add mod">
        <pc:chgData name="318" userId="d436127b-fced-4230-8167-98453141e6cf" providerId="ADAL" clId="{706F830E-B416-41D7-B39E-35D3DFD012CF}" dt="2020-12-09T04:49:33.893" v="1080" actId="20577"/>
        <pc:sldMkLst>
          <pc:docMk/>
          <pc:sldMk cId="1818477555" sldId="318"/>
        </pc:sldMkLst>
        <pc:spChg chg="mod">
          <ac:chgData name="318" userId="d436127b-fced-4230-8167-98453141e6cf" providerId="ADAL" clId="{706F830E-B416-41D7-B39E-35D3DFD012CF}" dt="2020-12-09T04:49:33.893" v="1080" actId="20577"/>
          <ac:spMkLst>
            <pc:docMk/>
            <pc:sldMk cId="1818477555" sldId="318"/>
            <ac:spMk id="2" creationId="{D2E64638-D6C7-48A8-9B8A-D71428175C60}"/>
          </ac:spMkLst>
        </pc:spChg>
        <pc:picChg chg="del">
          <ac:chgData name="318" userId="d436127b-fced-4230-8167-98453141e6cf" providerId="ADAL" clId="{706F830E-B416-41D7-B39E-35D3DFD012CF}" dt="2020-12-09T04:48:35.446" v="1062" actId="478"/>
          <ac:picMkLst>
            <pc:docMk/>
            <pc:sldMk cId="1818477555" sldId="318"/>
            <ac:picMk id="1026" creationId="{868196BB-365F-4939-8A22-829B750B3B3F}"/>
          </ac:picMkLst>
        </pc:picChg>
        <pc:picChg chg="add mod">
          <ac:chgData name="318" userId="d436127b-fced-4230-8167-98453141e6cf" providerId="ADAL" clId="{706F830E-B416-41D7-B39E-35D3DFD012CF}" dt="2020-12-09T04:48:47.693" v="1069" actId="1076"/>
          <ac:picMkLst>
            <pc:docMk/>
            <pc:sldMk cId="1818477555" sldId="318"/>
            <ac:picMk id="2050" creationId="{401FA691-DDE8-41BD-BF50-6A9073101596}"/>
          </ac:picMkLst>
        </pc:picChg>
      </pc:sldChg>
      <pc:sldChg chg="addSp delSp modSp add mod">
        <pc:chgData name="318" userId="d436127b-fced-4230-8167-98453141e6cf" providerId="ADAL" clId="{706F830E-B416-41D7-B39E-35D3DFD012CF}" dt="2020-12-09T04:52:22.284" v="1244" actId="20577"/>
        <pc:sldMkLst>
          <pc:docMk/>
          <pc:sldMk cId="354350504" sldId="319"/>
        </pc:sldMkLst>
        <pc:spChg chg="mod">
          <ac:chgData name="318" userId="d436127b-fced-4230-8167-98453141e6cf" providerId="ADAL" clId="{706F830E-B416-41D7-B39E-35D3DFD012CF}" dt="2020-12-09T04:52:22.284" v="1244" actId="20577"/>
          <ac:spMkLst>
            <pc:docMk/>
            <pc:sldMk cId="354350504" sldId="319"/>
            <ac:spMk id="2" creationId="{D2E64638-D6C7-48A8-9B8A-D71428175C60}"/>
          </ac:spMkLst>
        </pc:spChg>
        <pc:picChg chg="del mod">
          <ac:chgData name="318" userId="d436127b-fced-4230-8167-98453141e6cf" providerId="ADAL" clId="{706F830E-B416-41D7-B39E-35D3DFD012CF}" dt="2020-12-09T04:50:22.524" v="1092" actId="478"/>
          <ac:picMkLst>
            <pc:docMk/>
            <pc:sldMk cId="354350504" sldId="319"/>
            <ac:picMk id="2050" creationId="{401FA691-DDE8-41BD-BF50-6A9073101596}"/>
          </ac:picMkLst>
        </pc:picChg>
        <pc:picChg chg="add del mod">
          <ac:chgData name="318" userId="d436127b-fced-4230-8167-98453141e6cf" providerId="ADAL" clId="{706F830E-B416-41D7-B39E-35D3DFD012CF}" dt="2020-12-09T04:50:10.326" v="1085"/>
          <ac:picMkLst>
            <pc:docMk/>
            <pc:sldMk cId="354350504" sldId="319"/>
            <ac:picMk id="3074" creationId="{BD641159-03FB-4BE5-B721-1C73F09D14DE}"/>
          </ac:picMkLst>
        </pc:picChg>
        <pc:picChg chg="add mod">
          <ac:chgData name="318" userId="d436127b-fced-4230-8167-98453141e6cf" providerId="ADAL" clId="{706F830E-B416-41D7-B39E-35D3DFD012CF}" dt="2020-12-09T04:50:27.339" v="1093" actId="1076"/>
          <ac:picMkLst>
            <pc:docMk/>
            <pc:sldMk cId="354350504" sldId="319"/>
            <ac:picMk id="3076" creationId="{8EAA1769-C6E0-488F-A064-5FABA7E44B84}"/>
          </ac:picMkLst>
        </pc:picChg>
      </pc:sldChg>
      <pc:sldChg chg="addSp delSp modSp add mod ord">
        <pc:chgData name="318" userId="d436127b-fced-4230-8167-98453141e6cf" providerId="ADAL" clId="{706F830E-B416-41D7-B39E-35D3DFD012CF}" dt="2020-12-09T04:58:05.254" v="1319"/>
        <pc:sldMkLst>
          <pc:docMk/>
          <pc:sldMk cId="238183334" sldId="320"/>
        </pc:sldMkLst>
        <pc:spChg chg="mod">
          <ac:chgData name="318" userId="d436127b-fced-4230-8167-98453141e6cf" providerId="ADAL" clId="{706F830E-B416-41D7-B39E-35D3DFD012CF}" dt="2020-12-09T04:54:14.936" v="1282" actId="1076"/>
          <ac:spMkLst>
            <pc:docMk/>
            <pc:sldMk cId="238183334" sldId="320"/>
            <ac:spMk id="2" creationId="{D2E64638-D6C7-48A8-9B8A-D71428175C60}"/>
          </ac:spMkLst>
        </pc:spChg>
        <pc:spChg chg="add del">
          <ac:chgData name="318" userId="d436127b-fced-4230-8167-98453141e6cf" providerId="ADAL" clId="{706F830E-B416-41D7-B39E-35D3DFD012CF}" dt="2020-12-09T04:53:06.077" v="1256"/>
          <ac:spMkLst>
            <pc:docMk/>
            <pc:sldMk cId="238183334" sldId="320"/>
            <ac:spMk id="3" creationId="{25481947-609F-4267-8725-87D6727F7EDC}"/>
          </ac:spMkLst>
        </pc:spChg>
        <pc:picChg chg="del">
          <ac:chgData name="318" userId="d436127b-fced-4230-8167-98453141e6cf" providerId="ADAL" clId="{706F830E-B416-41D7-B39E-35D3DFD012CF}" dt="2020-12-09T04:52:48.889" v="1252" actId="478"/>
          <ac:picMkLst>
            <pc:docMk/>
            <pc:sldMk cId="238183334" sldId="320"/>
            <ac:picMk id="3076" creationId="{8EAA1769-C6E0-488F-A064-5FABA7E44B84}"/>
          </ac:picMkLst>
        </pc:picChg>
        <pc:picChg chg="add del mod">
          <ac:chgData name="318" userId="d436127b-fced-4230-8167-98453141e6cf" providerId="ADAL" clId="{706F830E-B416-41D7-B39E-35D3DFD012CF}" dt="2020-12-09T04:53:10.788" v="1259" actId="21"/>
          <ac:picMkLst>
            <pc:docMk/>
            <pc:sldMk cId="238183334" sldId="320"/>
            <ac:picMk id="4098" creationId="{B86F4910-DD06-47DD-99EC-9B999A6F1835}"/>
          </ac:picMkLst>
        </pc:picChg>
        <pc:picChg chg="add del">
          <ac:chgData name="318" userId="d436127b-fced-4230-8167-98453141e6cf" providerId="ADAL" clId="{706F830E-B416-41D7-B39E-35D3DFD012CF}" dt="2020-12-09T04:53:06.077" v="1256"/>
          <ac:picMkLst>
            <pc:docMk/>
            <pc:sldMk cId="238183334" sldId="320"/>
            <ac:picMk id="4100" creationId="{C335E783-EF9B-4C38-9992-83AF6A4668BA}"/>
          </ac:picMkLst>
        </pc:picChg>
      </pc:sldChg>
      <pc:sldChg chg="modSp add mod">
        <pc:chgData name="318" userId="d436127b-fced-4230-8167-98453141e6cf" providerId="ADAL" clId="{706F830E-B416-41D7-B39E-35D3DFD012CF}" dt="2020-12-09T04:55:32.775" v="1302" actId="113"/>
        <pc:sldMkLst>
          <pc:docMk/>
          <pc:sldMk cId="1999402485" sldId="321"/>
        </pc:sldMkLst>
        <pc:spChg chg="mod">
          <ac:chgData name="318" userId="d436127b-fced-4230-8167-98453141e6cf" providerId="ADAL" clId="{706F830E-B416-41D7-B39E-35D3DFD012CF}" dt="2020-12-09T04:55:32.775" v="1302" actId="113"/>
          <ac:spMkLst>
            <pc:docMk/>
            <pc:sldMk cId="1999402485" sldId="321"/>
            <ac:spMk id="2" creationId="{D2E64638-D6C7-48A8-9B8A-D71428175C60}"/>
          </ac:spMkLst>
        </pc:spChg>
        <pc:picChg chg="mod">
          <ac:chgData name="318" userId="d436127b-fced-4230-8167-98453141e6cf" providerId="ADAL" clId="{706F830E-B416-41D7-B39E-35D3DFD012CF}" dt="2020-12-09T04:55:01.653" v="1284" actId="14826"/>
          <ac:picMkLst>
            <pc:docMk/>
            <pc:sldMk cId="1999402485" sldId="321"/>
            <ac:picMk id="4098" creationId="{B86F4910-DD06-47DD-99EC-9B999A6F1835}"/>
          </ac:picMkLst>
        </pc:picChg>
      </pc:sldChg>
      <pc:sldChg chg="modSp add mod">
        <pc:chgData name="318" userId="d436127b-fced-4230-8167-98453141e6cf" providerId="ADAL" clId="{706F830E-B416-41D7-B39E-35D3DFD012CF}" dt="2020-12-09T04:57:25.046" v="1314" actId="1076"/>
        <pc:sldMkLst>
          <pc:docMk/>
          <pc:sldMk cId="741963837" sldId="322"/>
        </pc:sldMkLst>
        <pc:spChg chg="mod">
          <ac:chgData name="318" userId="d436127b-fced-4230-8167-98453141e6cf" providerId="ADAL" clId="{706F830E-B416-41D7-B39E-35D3DFD012CF}" dt="2020-12-09T04:57:25.046" v="1314" actId="1076"/>
          <ac:spMkLst>
            <pc:docMk/>
            <pc:sldMk cId="741963837" sldId="322"/>
            <ac:spMk id="2" creationId="{D2E64638-D6C7-48A8-9B8A-D71428175C60}"/>
          </ac:spMkLst>
        </pc:spChg>
        <pc:picChg chg="mod">
          <ac:chgData name="318" userId="d436127b-fced-4230-8167-98453141e6cf" providerId="ADAL" clId="{706F830E-B416-41D7-B39E-35D3DFD012CF}" dt="2020-12-09T04:56:21.019" v="1304" actId="14826"/>
          <ac:picMkLst>
            <pc:docMk/>
            <pc:sldMk cId="741963837" sldId="322"/>
            <ac:picMk id="4098" creationId="{B86F4910-DD06-47DD-99EC-9B999A6F1835}"/>
          </ac:picMkLst>
        </pc:picChg>
      </pc:sldChg>
      <pc:sldChg chg="modSp add mod">
        <pc:chgData name="318" userId="d436127b-fced-4230-8167-98453141e6cf" providerId="ADAL" clId="{706F830E-B416-41D7-B39E-35D3DFD012CF}" dt="2020-12-09T05:02:44.631" v="1336" actId="1076"/>
        <pc:sldMkLst>
          <pc:docMk/>
          <pc:sldMk cId="3661770977" sldId="323"/>
        </pc:sldMkLst>
        <pc:spChg chg="mod">
          <ac:chgData name="318" userId="d436127b-fced-4230-8167-98453141e6cf" providerId="ADAL" clId="{706F830E-B416-41D7-B39E-35D3DFD012CF}" dt="2020-12-09T05:02:44.631" v="1336" actId="1076"/>
          <ac:spMkLst>
            <pc:docMk/>
            <pc:sldMk cId="3661770977" sldId="323"/>
            <ac:spMk id="2" creationId="{D2E64638-D6C7-48A8-9B8A-D71428175C60}"/>
          </ac:spMkLst>
        </pc:spChg>
        <pc:picChg chg="mod">
          <ac:chgData name="318" userId="d436127b-fced-4230-8167-98453141e6cf" providerId="ADAL" clId="{706F830E-B416-41D7-B39E-35D3DFD012CF}" dt="2020-12-09T05:00:10.439" v="1320" actId="14826"/>
          <ac:picMkLst>
            <pc:docMk/>
            <pc:sldMk cId="3661770977" sldId="323"/>
            <ac:picMk id="4098" creationId="{B86F4910-DD06-47DD-99EC-9B999A6F1835}"/>
          </ac:picMkLst>
        </pc:picChg>
      </pc:sldChg>
      <pc:sldChg chg="add del">
        <pc:chgData name="318" userId="d436127b-fced-4230-8167-98453141e6cf" providerId="ADAL" clId="{706F830E-B416-41D7-B39E-35D3DFD012CF}" dt="2020-12-09T04:57:45.044" v="1316" actId="47"/>
        <pc:sldMkLst>
          <pc:docMk/>
          <pc:sldMk cId="3979424489" sldId="323"/>
        </pc:sldMkLst>
      </pc:sldChg>
      <pc:sldChg chg="add">
        <pc:chgData name="318" userId="d436127b-fced-4230-8167-98453141e6cf" providerId="ADAL" clId="{706F830E-B416-41D7-B39E-35D3DFD012CF}" dt="2020-12-09T05:04:29.125" v="1341"/>
        <pc:sldMkLst>
          <pc:docMk/>
          <pc:sldMk cId="1035351057" sldId="324"/>
        </pc:sldMkLst>
      </pc:sldChg>
      <pc:sldChg chg="add del ord">
        <pc:chgData name="318" userId="d436127b-fced-4230-8167-98453141e6cf" providerId="ADAL" clId="{706F830E-B416-41D7-B39E-35D3DFD012CF}" dt="2020-12-09T05:03:04.834" v="1340" actId="47"/>
        <pc:sldMkLst>
          <pc:docMk/>
          <pc:sldMk cId="2426126005" sldId="324"/>
        </pc:sldMkLst>
      </pc:sldChg>
      <pc:sldChg chg="addSp delSp modSp add mod delAnim modAnim">
        <pc:chgData name="318" userId="d436127b-fced-4230-8167-98453141e6cf" providerId="ADAL" clId="{706F830E-B416-41D7-B39E-35D3DFD012CF}" dt="2020-12-09T05:12:34.613" v="1543" actId="14100"/>
        <pc:sldMkLst>
          <pc:docMk/>
          <pc:sldMk cId="1195124591" sldId="325"/>
        </pc:sldMkLst>
        <pc:spChg chg="add del mod">
          <ac:chgData name="318" userId="d436127b-fced-4230-8167-98453141e6cf" providerId="ADAL" clId="{706F830E-B416-41D7-B39E-35D3DFD012CF}" dt="2020-12-09T05:11:55.251" v="1531" actId="478"/>
          <ac:spMkLst>
            <pc:docMk/>
            <pc:sldMk cId="1195124591" sldId="325"/>
            <ac:spMk id="6" creationId="{9306AD38-1635-46EA-BC89-38CEB63002C7}"/>
          </ac:spMkLst>
        </pc:spChg>
        <pc:spChg chg="add del mod">
          <ac:chgData name="318" userId="d436127b-fced-4230-8167-98453141e6cf" providerId="ADAL" clId="{706F830E-B416-41D7-B39E-35D3DFD012CF}" dt="2020-12-09T05:11:23.471" v="1522"/>
          <ac:spMkLst>
            <pc:docMk/>
            <pc:sldMk cId="1195124591" sldId="325"/>
            <ac:spMk id="9" creationId="{49A964A1-2ACA-4929-906F-FB093FB0181F}"/>
          </ac:spMkLst>
        </pc:spChg>
        <pc:spChg chg="del mod">
          <ac:chgData name="318" userId="d436127b-fced-4230-8167-98453141e6cf" providerId="ADAL" clId="{706F830E-B416-41D7-B39E-35D3DFD012CF}" dt="2020-12-09T05:11:47.325" v="1528" actId="478"/>
          <ac:spMkLst>
            <pc:docMk/>
            <pc:sldMk cId="1195124591" sldId="325"/>
            <ac:spMk id="12" creationId="{D2E686E5-DB8E-E84B-BC5F-76521F3491DE}"/>
          </ac:spMkLst>
        </pc:spChg>
        <pc:picChg chg="add del mod modCrop">
          <ac:chgData name="318" userId="d436127b-fced-4230-8167-98453141e6cf" providerId="ADAL" clId="{706F830E-B416-41D7-B39E-35D3DFD012CF}" dt="2020-12-09T05:11:07.294" v="1520" actId="478"/>
          <ac:picMkLst>
            <pc:docMk/>
            <pc:sldMk cId="1195124591" sldId="325"/>
            <ac:picMk id="3" creationId="{915C2F02-86D0-4062-9B9C-2F05569CD2BB}"/>
          </ac:picMkLst>
        </pc:picChg>
        <pc:picChg chg="add mod modCrop">
          <ac:chgData name="318" userId="d436127b-fced-4230-8167-98453141e6cf" providerId="ADAL" clId="{706F830E-B416-41D7-B39E-35D3DFD012CF}" dt="2020-12-09T05:11:58.421" v="1533" actId="1076"/>
          <ac:picMkLst>
            <pc:docMk/>
            <pc:sldMk cId="1195124591" sldId="325"/>
            <ac:picMk id="5" creationId="{39B3258A-B395-49C9-A328-AD071548077B}"/>
          </ac:picMkLst>
        </pc:picChg>
        <pc:picChg chg="add mod modCrop">
          <ac:chgData name="318" userId="d436127b-fced-4230-8167-98453141e6cf" providerId="ADAL" clId="{706F830E-B416-41D7-B39E-35D3DFD012CF}" dt="2020-12-09T05:12:34.613" v="1543" actId="14100"/>
          <ac:picMkLst>
            <pc:docMk/>
            <pc:sldMk cId="1195124591" sldId="325"/>
            <ac:picMk id="11" creationId="{8F7B094B-2CAB-470A-9824-4F1046BF4455}"/>
          </ac:picMkLst>
        </pc:picChg>
        <pc:picChg chg="del">
          <ac:chgData name="318" userId="d436127b-fced-4230-8167-98453141e6cf" providerId="ADAL" clId="{706F830E-B416-41D7-B39E-35D3DFD012CF}" dt="2020-12-09T05:07:45.514" v="1442" actId="478"/>
          <ac:picMkLst>
            <pc:docMk/>
            <pc:sldMk cId="1195124591" sldId="325"/>
            <ac:picMk id="1026" creationId="{563B17C9-E457-1846-831E-88CD3331D418}"/>
          </ac:picMkLst>
        </pc:picChg>
      </pc:sldChg>
    </pc:docChg>
  </pc:docChgLst>
  <pc:docChgLst>
    <pc:chgData name="318" userId="d436127b-fced-4230-8167-98453141e6cf" providerId="ADAL" clId="{AAECAFE2-1D6C-429D-95D0-FF913DBC0C01}"/>
    <pc:docChg chg="undo custSel addSld delSld modSld sldOrd">
      <pc:chgData name="318" userId="d436127b-fced-4230-8167-98453141e6cf" providerId="ADAL" clId="{AAECAFE2-1D6C-429D-95D0-FF913DBC0C01}" dt="2020-10-13T04:42:02.034" v="2203" actId="1076"/>
      <pc:docMkLst>
        <pc:docMk/>
      </pc:docMkLst>
      <pc:sldChg chg="addSp delSp modSp mod">
        <pc:chgData name="318" userId="d436127b-fced-4230-8167-98453141e6cf" providerId="ADAL" clId="{AAECAFE2-1D6C-429D-95D0-FF913DBC0C01}" dt="2020-10-13T03:19:51.813" v="333" actId="1076"/>
        <pc:sldMkLst>
          <pc:docMk/>
          <pc:sldMk cId="2783983522" sldId="256"/>
        </pc:sldMkLst>
        <pc:spChg chg="mod">
          <ac:chgData name="318" userId="d436127b-fced-4230-8167-98453141e6cf" providerId="ADAL" clId="{AAECAFE2-1D6C-429D-95D0-FF913DBC0C01}" dt="2020-10-13T03:19:50.552" v="332" actId="164"/>
          <ac:spMkLst>
            <pc:docMk/>
            <pc:sldMk cId="2783983522" sldId="256"/>
            <ac:spMk id="8" creationId="{A9B592A5-C11C-724A-BC80-2432E4C91ADA}"/>
          </ac:spMkLst>
        </pc:spChg>
        <pc:spChg chg="add del mod">
          <ac:chgData name="318" userId="d436127b-fced-4230-8167-98453141e6cf" providerId="ADAL" clId="{AAECAFE2-1D6C-429D-95D0-FF913DBC0C01}" dt="2020-10-13T03:19:50.552" v="332" actId="164"/>
          <ac:spMkLst>
            <pc:docMk/>
            <pc:sldMk cId="2783983522" sldId="256"/>
            <ac:spMk id="10" creationId="{A0B750F3-6DC1-B340-8C02-E839563916E0}"/>
          </ac:spMkLst>
        </pc:spChg>
        <pc:spChg chg="mod">
          <ac:chgData name="318" userId="d436127b-fced-4230-8167-98453141e6cf" providerId="ADAL" clId="{AAECAFE2-1D6C-429D-95D0-FF913DBC0C01}" dt="2020-10-13T03:19:50.552" v="332" actId="164"/>
          <ac:spMkLst>
            <pc:docMk/>
            <pc:sldMk cId="2783983522" sldId="256"/>
            <ac:spMk id="12" creationId="{D2E686E5-DB8E-E84B-BC5F-76521F3491DE}"/>
          </ac:spMkLst>
        </pc:spChg>
        <pc:grpChg chg="add mod">
          <ac:chgData name="318" userId="d436127b-fced-4230-8167-98453141e6cf" providerId="ADAL" clId="{AAECAFE2-1D6C-429D-95D0-FF913DBC0C01}" dt="2020-10-13T03:19:51.813" v="333" actId="1076"/>
          <ac:grpSpMkLst>
            <pc:docMk/>
            <pc:sldMk cId="2783983522" sldId="256"/>
            <ac:grpSpMk id="4" creationId="{456B89AC-F796-461E-A181-AACF235559C0}"/>
          </ac:grpSpMkLst>
        </pc:grpChg>
        <pc:picChg chg="add mod">
          <ac:chgData name="318" userId="d436127b-fced-4230-8167-98453141e6cf" providerId="ADAL" clId="{AAECAFE2-1D6C-429D-95D0-FF913DBC0C01}" dt="2020-10-13T03:19:44.021" v="331" actId="1076"/>
          <ac:picMkLst>
            <pc:docMk/>
            <pc:sldMk cId="2783983522" sldId="256"/>
            <ac:picMk id="3" creationId="{FBFC0B5A-3D58-4C31-A8ED-35B187304BE7}"/>
          </ac:picMkLst>
        </pc:picChg>
        <pc:picChg chg="del mod">
          <ac:chgData name="318" userId="d436127b-fced-4230-8167-98453141e6cf" providerId="ADAL" clId="{AAECAFE2-1D6C-429D-95D0-FF913DBC0C01}" dt="2020-10-13T03:13:30.702" v="232" actId="478"/>
          <ac:picMkLst>
            <pc:docMk/>
            <pc:sldMk cId="2783983522" sldId="256"/>
            <ac:picMk id="6" creationId="{6608121D-CE6D-9147-B27B-9154F72279FE}"/>
          </ac:picMkLst>
        </pc:picChg>
        <pc:picChg chg="add del mod">
          <ac:chgData name="318" userId="d436127b-fced-4230-8167-98453141e6cf" providerId="ADAL" clId="{AAECAFE2-1D6C-429D-95D0-FF913DBC0C01}" dt="2020-10-13T03:15:36.563" v="242" actId="478"/>
          <ac:picMkLst>
            <pc:docMk/>
            <pc:sldMk cId="2783983522" sldId="256"/>
            <ac:picMk id="1026" creationId="{19CC9362-6510-4A8F-B51E-9ECDEBCD9666}"/>
          </ac:picMkLst>
        </pc:picChg>
        <pc:picChg chg="add mod">
          <ac:chgData name="318" userId="d436127b-fced-4230-8167-98453141e6cf" providerId="ADAL" clId="{AAECAFE2-1D6C-429D-95D0-FF913DBC0C01}" dt="2020-10-13T03:15:53.070" v="246" actId="167"/>
          <ac:picMkLst>
            <pc:docMk/>
            <pc:sldMk cId="2783983522" sldId="256"/>
            <ac:picMk id="1028" creationId="{ABE0A73E-C702-475D-AEEE-CB43BF360CE0}"/>
          </ac:picMkLst>
        </pc:picChg>
      </pc:sldChg>
      <pc:sldChg chg="modSp mod modAnim">
        <pc:chgData name="318" userId="d436127b-fced-4230-8167-98453141e6cf" providerId="ADAL" clId="{AAECAFE2-1D6C-429D-95D0-FF913DBC0C01}" dt="2020-10-13T03:20:46.092" v="453" actId="1076"/>
        <pc:sldMkLst>
          <pc:docMk/>
          <pc:sldMk cId="3847237807" sldId="257"/>
        </pc:sldMkLst>
        <pc:spChg chg="mod">
          <ac:chgData name="318" userId="d436127b-fced-4230-8167-98453141e6cf" providerId="ADAL" clId="{AAECAFE2-1D6C-429D-95D0-FF913DBC0C01}" dt="2020-10-13T03:20:46.092" v="453" actId="1076"/>
          <ac:spMkLst>
            <pc:docMk/>
            <pc:sldMk cId="3847237807" sldId="257"/>
            <ac:spMk id="12" creationId="{D2E686E5-DB8E-E84B-BC5F-76521F3491DE}"/>
          </ac:spMkLst>
        </pc:spChg>
      </pc:sldChg>
      <pc:sldChg chg="addSp delSp modSp mod">
        <pc:chgData name="318" userId="d436127b-fced-4230-8167-98453141e6cf" providerId="ADAL" clId="{AAECAFE2-1D6C-429D-95D0-FF913DBC0C01}" dt="2020-10-13T03:27:09.634" v="544" actId="1076"/>
        <pc:sldMkLst>
          <pc:docMk/>
          <pc:sldMk cId="3845643340" sldId="258"/>
        </pc:sldMkLst>
        <pc:spChg chg="mod">
          <ac:chgData name="318" userId="d436127b-fced-4230-8167-98453141e6cf" providerId="ADAL" clId="{AAECAFE2-1D6C-429D-95D0-FF913DBC0C01}" dt="2020-10-13T03:27:09.634" v="544" actId="1076"/>
          <ac:spMkLst>
            <pc:docMk/>
            <pc:sldMk cId="3845643340" sldId="258"/>
            <ac:spMk id="4" creationId="{B7C58739-0AFD-194B-A207-13500DF76F66}"/>
          </ac:spMkLst>
        </pc:spChg>
        <pc:spChg chg="mod">
          <ac:chgData name="318" userId="d436127b-fced-4230-8167-98453141e6cf" providerId="ADAL" clId="{AAECAFE2-1D6C-429D-95D0-FF913DBC0C01}" dt="2020-10-13T03:24:07.478" v="498" actId="1076"/>
          <ac:spMkLst>
            <pc:docMk/>
            <pc:sldMk cId="3845643340" sldId="258"/>
            <ac:spMk id="12" creationId="{D2E686E5-DB8E-E84B-BC5F-76521F3491DE}"/>
          </ac:spMkLst>
        </pc:spChg>
        <pc:picChg chg="add del mod">
          <ac:chgData name="318" userId="d436127b-fced-4230-8167-98453141e6cf" providerId="ADAL" clId="{AAECAFE2-1D6C-429D-95D0-FF913DBC0C01}" dt="2020-10-13T03:24:05.238" v="497" actId="1076"/>
          <ac:picMkLst>
            <pc:docMk/>
            <pc:sldMk cId="3845643340" sldId="258"/>
            <ac:picMk id="3" creationId="{C003A3B5-6B94-9C41-8A14-79BDC62E1FCB}"/>
          </ac:picMkLst>
        </pc:picChg>
        <pc:picChg chg="add del mod">
          <ac:chgData name="318" userId="d436127b-fced-4230-8167-98453141e6cf" providerId="ADAL" clId="{AAECAFE2-1D6C-429D-95D0-FF913DBC0C01}" dt="2020-10-13T03:23:59.872" v="495" actId="931"/>
          <ac:picMkLst>
            <pc:docMk/>
            <pc:sldMk cId="3845643340" sldId="258"/>
            <ac:picMk id="5" creationId="{FE3A57FB-2A38-4311-8B3B-0E033DAF7068}"/>
          </ac:picMkLst>
        </pc:picChg>
      </pc:sldChg>
      <pc:sldChg chg="modSp mod modAnim">
        <pc:chgData name="318" userId="d436127b-fced-4230-8167-98453141e6cf" providerId="ADAL" clId="{AAECAFE2-1D6C-429D-95D0-FF913DBC0C01}" dt="2020-10-13T03:31:45.100" v="887" actId="1076"/>
        <pc:sldMkLst>
          <pc:docMk/>
          <pc:sldMk cId="4209536138" sldId="259"/>
        </pc:sldMkLst>
        <pc:spChg chg="mod">
          <ac:chgData name="318" userId="d436127b-fced-4230-8167-98453141e6cf" providerId="ADAL" clId="{AAECAFE2-1D6C-429D-95D0-FF913DBC0C01}" dt="2020-10-13T03:31:42.602" v="886" actId="2710"/>
          <ac:spMkLst>
            <pc:docMk/>
            <pc:sldMk cId="4209536138" sldId="259"/>
            <ac:spMk id="4" creationId="{B7C58739-0AFD-194B-A207-13500DF76F66}"/>
          </ac:spMkLst>
        </pc:spChg>
        <pc:picChg chg="mod">
          <ac:chgData name="318" userId="d436127b-fced-4230-8167-98453141e6cf" providerId="ADAL" clId="{AAECAFE2-1D6C-429D-95D0-FF913DBC0C01}" dt="2020-10-13T03:31:45.100" v="887" actId="1076"/>
          <ac:picMkLst>
            <pc:docMk/>
            <pc:sldMk cId="4209536138" sldId="259"/>
            <ac:picMk id="3078" creationId="{4D74D17B-AFE5-E147-8F7E-910F7B76F47C}"/>
          </ac:picMkLst>
        </pc:picChg>
      </pc:sldChg>
      <pc:sldChg chg="addSp delSp modSp mod addAnim delAnim modAnim">
        <pc:chgData name="318" userId="d436127b-fced-4230-8167-98453141e6cf" providerId="ADAL" clId="{AAECAFE2-1D6C-429D-95D0-FF913DBC0C01}" dt="2020-10-13T03:36:53.655" v="922" actId="20577"/>
        <pc:sldMkLst>
          <pc:docMk/>
          <pc:sldMk cId="2996577959" sldId="260"/>
        </pc:sldMkLst>
        <pc:spChg chg="add del mod">
          <ac:chgData name="318" userId="d436127b-fced-4230-8167-98453141e6cf" providerId="ADAL" clId="{AAECAFE2-1D6C-429D-95D0-FF913DBC0C01}" dt="2020-10-13T03:31:31.040" v="882" actId="14100"/>
          <ac:spMkLst>
            <pc:docMk/>
            <pc:sldMk cId="2996577959" sldId="260"/>
            <ac:spMk id="2" creationId="{D387F0A1-D525-2349-BD83-7A9EE4022F2F}"/>
          </ac:spMkLst>
        </pc:spChg>
        <pc:spChg chg="mod">
          <ac:chgData name="318" userId="d436127b-fced-4230-8167-98453141e6cf" providerId="ADAL" clId="{AAECAFE2-1D6C-429D-95D0-FF913DBC0C01}" dt="2020-10-13T03:36:53.655" v="922" actId="20577"/>
          <ac:spMkLst>
            <pc:docMk/>
            <pc:sldMk cId="2996577959" sldId="260"/>
            <ac:spMk id="7" creationId="{6445F99C-B6C8-CE45-9905-F98FA6EFE78A}"/>
          </ac:spMkLst>
        </pc:spChg>
        <pc:picChg chg="add del mod">
          <ac:chgData name="318" userId="d436127b-fced-4230-8167-98453141e6cf" providerId="ADAL" clId="{AAECAFE2-1D6C-429D-95D0-FF913DBC0C01}" dt="2020-10-13T03:32:18.132" v="890" actId="478"/>
          <ac:picMkLst>
            <pc:docMk/>
            <pc:sldMk cId="2996577959" sldId="260"/>
            <ac:picMk id="2050" creationId="{B98F61D5-5E9D-481E-AF58-14DF46B6FD98}"/>
          </ac:picMkLst>
        </pc:picChg>
        <pc:picChg chg="add mod">
          <ac:chgData name="318" userId="d436127b-fced-4230-8167-98453141e6cf" providerId="ADAL" clId="{AAECAFE2-1D6C-429D-95D0-FF913DBC0C01}" dt="2020-10-13T03:33:15.448" v="898" actId="732"/>
          <ac:picMkLst>
            <pc:docMk/>
            <pc:sldMk cId="2996577959" sldId="260"/>
            <ac:picMk id="2052" creationId="{7AEF8936-2114-4581-882E-40D3F8A28E2E}"/>
          </ac:picMkLst>
        </pc:picChg>
      </pc:sldChg>
      <pc:sldChg chg="modSp mod">
        <pc:chgData name="318" userId="d436127b-fced-4230-8167-98453141e6cf" providerId="ADAL" clId="{AAECAFE2-1D6C-429D-95D0-FF913DBC0C01}" dt="2020-10-13T03:30:20.806" v="861" actId="1076"/>
        <pc:sldMkLst>
          <pc:docMk/>
          <pc:sldMk cId="1192007872" sldId="261"/>
        </pc:sldMkLst>
        <pc:spChg chg="mod">
          <ac:chgData name="318" userId="d436127b-fced-4230-8167-98453141e6cf" providerId="ADAL" clId="{AAECAFE2-1D6C-429D-95D0-FF913DBC0C01}" dt="2020-10-13T03:30:20.806" v="861" actId="1076"/>
          <ac:spMkLst>
            <pc:docMk/>
            <pc:sldMk cId="1192007872" sldId="261"/>
            <ac:spMk id="7" creationId="{6445F99C-B6C8-CE45-9905-F98FA6EFE78A}"/>
          </ac:spMkLst>
        </pc:spChg>
      </pc:sldChg>
      <pc:sldChg chg="modSp mod">
        <pc:chgData name="318" userId="d436127b-fced-4230-8167-98453141e6cf" providerId="ADAL" clId="{AAECAFE2-1D6C-429D-95D0-FF913DBC0C01}" dt="2020-10-13T04:01:16.673" v="1298" actId="20577"/>
        <pc:sldMkLst>
          <pc:docMk/>
          <pc:sldMk cId="1985207868" sldId="269"/>
        </pc:sldMkLst>
        <pc:spChg chg="mod">
          <ac:chgData name="318" userId="d436127b-fced-4230-8167-98453141e6cf" providerId="ADAL" clId="{AAECAFE2-1D6C-429D-95D0-FF913DBC0C01}" dt="2020-10-13T04:01:16.673" v="1298" actId="20577"/>
          <ac:spMkLst>
            <pc:docMk/>
            <pc:sldMk cId="1985207868" sldId="269"/>
            <ac:spMk id="7" creationId="{6445F99C-B6C8-CE45-9905-F98FA6EFE78A}"/>
          </ac:spMkLst>
        </pc:spChg>
        <pc:spChg chg="mod">
          <ac:chgData name="318" userId="d436127b-fced-4230-8167-98453141e6cf" providerId="ADAL" clId="{AAECAFE2-1D6C-429D-95D0-FF913DBC0C01}" dt="2020-10-13T04:01:06.764" v="1251" actId="14100"/>
          <ac:spMkLst>
            <pc:docMk/>
            <pc:sldMk cId="1985207868" sldId="269"/>
            <ac:spMk id="10" creationId="{A0B750F3-6DC1-B340-8C02-E839563916E0}"/>
          </ac:spMkLst>
        </pc:spChg>
        <pc:grpChg chg="mod">
          <ac:chgData name="318" userId="d436127b-fced-4230-8167-98453141e6cf" providerId="ADAL" clId="{AAECAFE2-1D6C-429D-95D0-FF913DBC0C01}" dt="2020-10-13T04:01:06.764" v="1251" actId="14100"/>
          <ac:grpSpMkLst>
            <pc:docMk/>
            <pc:sldMk cId="1985207868" sldId="269"/>
            <ac:grpSpMk id="2" creationId="{88167A54-E2A4-CC43-ACA7-872CAA2CCC16}"/>
          </ac:grpSpMkLst>
        </pc:grpChg>
        <pc:picChg chg="mod">
          <ac:chgData name="318" userId="d436127b-fced-4230-8167-98453141e6cf" providerId="ADAL" clId="{AAECAFE2-1D6C-429D-95D0-FF913DBC0C01}" dt="2020-10-13T04:01:06.764" v="1251" actId="14100"/>
          <ac:picMkLst>
            <pc:docMk/>
            <pc:sldMk cId="1985207868" sldId="269"/>
            <ac:picMk id="24578" creationId="{CCB07561-D65F-A745-9E82-ECFEAB735DB6}"/>
          </ac:picMkLst>
        </pc:picChg>
      </pc:sldChg>
      <pc:sldChg chg="addSp delSp modSp mod">
        <pc:chgData name="318" userId="d436127b-fced-4230-8167-98453141e6cf" providerId="ADAL" clId="{AAECAFE2-1D6C-429D-95D0-FF913DBC0C01}" dt="2020-10-13T03:55:53.286" v="1165" actId="1076"/>
        <pc:sldMkLst>
          <pc:docMk/>
          <pc:sldMk cId="3687564299" sldId="270"/>
        </pc:sldMkLst>
        <pc:spChg chg="mod">
          <ac:chgData name="318" userId="d436127b-fced-4230-8167-98453141e6cf" providerId="ADAL" clId="{AAECAFE2-1D6C-429D-95D0-FF913DBC0C01}" dt="2020-10-13T03:47:41.018" v="1078" actId="20577"/>
          <ac:spMkLst>
            <pc:docMk/>
            <pc:sldMk cId="3687564299" sldId="270"/>
            <ac:spMk id="7" creationId="{6445F99C-B6C8-CE45-9905-F98FA6EFE78A}"/>
          </ac:spMkLst>
        </pc:spChg>
        <pc:grpChg chg="mod">
          <ac:chgData name="318" userId="d436127b-fced-4230-8167-98453141e6cf" providerId="ADAL" clId="{AAECAFE2-1D6C-429D-95D0-FF913DBC0C01}" dt="2020-10-13T03:55:53.286" v="1165" actId="1076"/>
          <ac:grpSpMkLst>
            <pc:docMk/>
            <pc:sldMk cId="3687564299" sldId="270"/>
            <ac:grpSpMk id="2" creationId="{88167A54-E2A4-CC43-ACA7-872CAA2CCC16}"/>
          </ac:grpSpMkLst>
        </pc:grpChg>
        <pc:picChg chg="add mod">
          <ac:chgData name="318" userId="d436127b-fced-4230-8167-98453141e6cf" providerId="ADAL" clId="{AAECAFE2-1D6C-429D-95D0-FF913DBC0C01}" dt="2020-10-13T03:55:51.201" v="1164" actId="732"/>
          <ac:picMkLst>
            <pc:docMk/>
            <pc:sldMk cId="3687564299" sldId="270"/>
            <ac:picMk id="8194" creationId="{9EAD74DC-E6AB-4D20-95C3-13287F41B021}"/>
          </ac:picMkLst>
        </pc:picChg>
        <pc:picChg chg="del">
          <ac:chgData name="318" userId="d436127b-fced-4230-8167-98453141e6cf" providerId="ADAL" clId="{AAECAFE2-1D6C-429D-95D0-FF913DBC0C01}" dt="2020-10-13T03:55:24.520" v="1157" actId="478"/>
          <ac:picMkLst>
            <pc:docMk/>
            <pc:sldMk cId="3687564299" sldId="270"/>
            <ac:picMk id="26626" creationId="{EB4BE59C-BF93-5E4C-AF23-89B7CB6BDC3C}"/>
          </ac:picMkLst>
        </pc:picChg>
      </pc:sldChg>
      <pc:sldChg chg="modSp mod">
        <pc:chgData name="318" userId="d436127b-fced-4230-8167-98453141e6cf" providerId="ADAL" clId="{AAECAFE2-1D6C-429D-95D0-FF913DBC0C01}" dt="2020-10-13T04:18:42.820" v="1390" actId="20577"/>
        <pc:sldMkLst>
          <pc:docMk/>
          <pc:sldMk cId="1284331433" sldId="271"/>
        </pc:sldMkLst>
        <pc:spChg chg="mod">
          <ac:chgData name="318" userId="d436127b-fced-4230-8167-98453141e6cf" providerId="ADAL" clId="{AAECAFE2-1D6C-429D-95D0-FF913DBC0C01}" dt="2020-10-13T04:18:42.820" v="1390" actId="20577"/>
          <ac:spMkLst>
            <pc:docMk/>
            <pc:sldMk cId="1284331433" sldId="271"/>
            <ac:spMk id="7" creationId="{6445F99C-B6C8-CE45-9905-F98FA6EFE78A}"/>
          </ac:spMkLst>
        </pc:spChg>
      </pc:sldChg>
      <pc:sldChg chg="modSp mod">
        <pc:chgData name="318" userId="d436127b-fced-4230-8167-98453141e6cf" providerId="ADAL" clId="{AAECAFE2-1D6C-429D-95D0-FF913DBC0C01}" dt="2020-10-13T04:34:41.963" v="2172" actId="14100"/>
        <pc:sldMkLst>
          <pc:docMk/>
          <pc:sldMk cId="1169159806" sldId="272"/>
        </pc:sldMkLst>
        <pc:spChg chg="mod">
          <ac:chgData name="318" userId="d436127b-fced-4230-8167-98453141e6cf" providerId="ADAL" clId="{AAECAFE2-1D6C-429D-95D0-FF913DBC0C01}" dt="2020-10-13T04:34:41.963" v="2172" actId="14100"/>
          <ac:spMkLst>
            <pc:docMk/>
            <pc:sldMk cId="1169159806" sldId="272"/>
            <ac:spMk id="7" creationId="{6445F99C-B6C8-CE45-9905-F98FA6EFE78A}"/>
          </ac:spMkLst>
        </pc:spChg>
        <pc:spChg chg="mod">
          <ac:chgData name="318" userId="d436127b-fced-4230-8167-98453141e6cf" providerId="ADAL" clId="{AAECAFE2-1D6C-429D-95D0-FF913DBC0C01}" dt="2020-10-13T04:34:40.081" v="2171" actId="14100"/>
          <ac:spMkLst>
            <pc:docMk/>
            <pc:sldMk cId="1169159806" sldId="272"/>
            <ac:spMk id="10" creationId="{A0B750F3-6DC1-B340-8C02-E839563916E0}"/>
          </ac:spMkLst>
        </pc:spChg>
        <pc:grpChg chg="mod">
          <ac:chgData name="318" userId="d436127b-fced-4230-8167-98453141e6cf" providerId="ADAL" clId="{AAECAFE2-1D6C-429D-95D0-FF913DBC0C01}" dt="2020-10-13T04:34:32.450" v="2169" actId="14100"/>
          <ac:grpSpMkLst>
            <pc:docMk/>
            <pc:sldMk cId="1169159806" sldId="272"/>
            <ac:grpSpMk id="2" creationId="{88167A54-E2A4-CC43-ACA7-872CAA2CCC16}"/>
          </ac:grpSpMkLst>
        </pc:grpChg>
      </pc:sldChg>
      <pc:sldChg chg="modSp mod">
        <pc:chgData name="318" userId="d436127b-fced-4230-8167-98453141e6cf" providerId="ADAL" clId="{AAECAFE2-1D6C-429D-95D0-FF913DBC0C01}" dt="2020-10-13T03:44:07.916" v="979" actId="1076"/>
        <pc:sldMkLst>
          <pc:docMk/>
          <pc:sldMk cId="764026188" sldId="275"/>
        </pc:sldMkLst>
        <pc:spChg chg="mod">
          <ac:chgData name="318" userId="d436127b-fced-4230-8167-98453141e6cf" providerId="ADAL" clId="{AAECAFE2-1D6C-429D-95D0-FF913DBC0C01}" dt="2020-10-13T03:44:07.916" v="979" actId="1076"/>
          <ac:spMkLst>
            <pc:docMk/>
            <pc:sldMk cId="764026188" sldId="275"/>
            <ac:spMk id="2" creationId="{D387F0A1-D525-2349-BD83-7A9EE4022F2F}"/>
          </ac:spMkLst>
        </pc:spChg>
        <pc:picChg chg="mod">
          <ac:chgData name="318" userId="d436127b-fced-4230-8167-98453141e6cf" providerId="ADAL" clId="{AAECAFE2-1D6C-429D-95D0-FF913DBC0C01}" dt="2020-10-13T03:43:29.141" v="977" actId="1076"/>
          <ac:picMkLst>
            <pc:docMk/>
            <pc:sldMk cId="764026188" sldId="275"/>
            <ac:picMk id="3" creationId="{546F05B9-8F0B-3648-B9E4-212CEBBE8975}"/>
          </ac:picMkLst>
        </pc:picChg>
      </pc:sldChg>
      <pc:sldChg chg="modSp mod">
        <pc:chgData name="318" userId="d436127b-fced-4230-8167-98453141e6cf" providerId="ADAL" clId="{AAECAFE2-1D6C-429D-95D0-FF913DBC0C01}" dt="2020-10-13T03:44:31.068" v="981" actId="1076"/>
        <pc:sldMkLst>
          <pc:docMk/>
          <pc:sldMk cId="3049272910" sldId="283"/>
        </pc:sldMkLst>
        <pc:spChg chg="mod">
          <ac:chgData name="318" userId="d436127b-fced-4230-8167-98453141e6cf" providerId="ADAL" clId="{AAECAFE2-1D6C-429D-95D0-FF913DBC0C01}" dt="2020-10-13T03:44:31.068" v="981" actId="1076"/>
          <ac:spMkLst>
            <pc:docMk/>
            <pc:sldMk cId="3049272910" sldId="283"/>
            <ac:spMk id="4" creationId="{DF2E9EAE-D684-684B-A6B5-DBCE48D52654}"/>
          </ac:spMkLst>
        </pc:spChg>
      </pc:sldChg>
      <pc:sldChg chg="del">
        <pc:chgData name="318" userId="d436127b-fced-4230-8167-98453141e6cf" providerId="ADAL" clId="{AAECAFE2-1D6C-429D-95D0-FF913DBC0C01}" dt="2020-10-13T04:34:04.631" v="2116" actId="47"/>
        <pc:sldMkLst>
          <pc:docMk/>
          <pc:sldMk cId="1391183773" sldId="284"/>
        </pc:sldMkLst>
      </pc:sldChg>
      <pc:sldChg chg="addSp delSp modSp add mod delAnim">
        <pc:chgData name="318" userId="d436127b-fced-4230-8167-98453141e6cf" providerId="ADAL" clId="{AAECAFE2-1D6C-429D-95D0-FF913DBC0C01}" dt="2020-10-13T03:27:02.819" v="543" actId="1076"/>
        <pc:sldMkLst>
          <pc:docMk/>
          <pc:sldMk cId="477744337" sldId="285"/>
        </pc:sldMkLst>
        <pc:spChg chg="del">
          <ac:chgData name="318" userId="d436127b-fced-4230-8167-98453141e6cf" providerId="ADAL" clId="{AAECAFE2-1D6C-429D-95D0-FF913DBC0C01}" dt="2020-10-13T03:24:20.423" v="500" actId="478"/>
          <ac:spMkLst>
            <pc:docMk/>
            <pc:sldMk cId="477744337" sldId="285"/>
            <ac:spMk id="4" creationId="{B7C58739-0AFD-194B-A207-13500DF76F66}"/>
          </ac:spMkLst>
        </pc:spChg>
        <pc:spChg chg="del">
          <ac:chgData name="318" userId="d436127b-fced-4230-8167-98453141e6cf" providerId="ADAL" clId="{AAECAFE2-1D6C-429D-95D0-FF913DBC0C01}" dt="2020-10-13T03:24:22.519" v="502" actId="478"/>
          <ac:spMkLst>
            <pc:docMk/>
            <pc:sldMk cId="477744337" sldId="285"/>
            <ac:spMk id="12" creationId="{D2E686E5-DB8E-E84B-BC5F-76521F3491DE}"/>
          </ac:spMkLst>
        </pc:spChg>
        <pc:spChg chg="add mod">
          <ac:chgData name="318" userId="d436127b-fced-4230-8167-98453141e6cf" providerId="ADAL" clId="{AAECAFE2-1D6C-429D-95D0-FF913DBC0C01}" dt="2020-10-13T03:27:02.819" v="543" actId="1076"/>
          <ac:spMkLst>
            <pc:docMk/>
            <pc:sldMk cId="477744337" sldId="285"/>
            <ac:spMk id="13" creationId="{8527BCDF-BDFC-4C4D-A706-AD7935A12EEF}"/>
          </ac:spMkLst>
        </pc:spChg>
        <pc:picChg chg="del">
          <ac:chgData name="318" userId="d436127b-fced-4230-8167-98453141e6cf" providerId="ADAL" clId="{AAECAFE2-1D6C-429D-95D0-FF913DBC0C01}" dt="2020-10-13T03:24:21.153" v="501" actId="478"/>
          <ac:picMkLst>
            <pc:docMk/>
            <pc:sldMk cId="477744337" sldId="285"/>
            <ac:picMk id="3" creationId="{C003A3B5-6B94-9C41-8A14-79BDC62E1FCB}"/>
          </ac:picMkLst>
        </pc:picChg>
        <pc:picChg chg="add mod">
          <ac:chgData name="318" userId="d436127b-fced-4230-8167-98453141e6cf" providerId="ADAL" clId="{AAECAFE2-1D6C-429D-95D0-FF913DBC0C01}" dt="2020-10-13T03:25:16.933" v="515" actId="1076"/>
          <ac:picMkLst>
            <pc:docMk/>
            <pc:sldMk cId="477744337" sldId="285"/>
            <ac:picMk id="5" creationId="{FE273D30-DBA2-43EB-8DD1-4C6944968CA6}"/>
          </ac:picMkLst>
        </pc:picChg>
        <pc:picChg chg="add del mod modCrop">
          <ac:chgData name="318" userId="d436127b-fced-4230-8167-98453141e6cf" providerId="ADAL" clId="{AAECAFE2-1D6C-429D-95D0-FF913DBC0C01}" dt="2020-10-13T03:26:40.933" v="534" actId="478"/>
          <ac:picMkLst>
            <pc:docMk/>
            <pc:sldMk cId="477744337" sldId="285"/>
            <ac:picMk id="6" creationId="{CD8C9C4A-DEFC-47D9-8DB4-4AFA3A9CAC43}"/>
          </ac:picMkLst>
        </pc:picChg>
        <pc:picChg chg="add del mod modCrop">
          <ac:chgData name="318" userId="d436127b-fced-4230-8167-98453141e6cf" providerId="ADAL" clId="{AAECAFE2-1D6C-429D-95D0-FF913DBC0C01}" dt="2020-10-13T03:26:41.213" v="535" actId="478"/>
          <ac:picMkLst>
            <pc:docMk/>
            <pc:sldMk cId="477744337" sldId="285"/>
            <ac:picMk id="8" creationId="{46EF9DA2-4297-4CE7-96BA-FEB9494EEDB6}"/>
          </ac:picMkLst>
        </pc:picChg>
      </pc:sldChg>
      <pc:sldChg chg="add del">
        <pc:chgData name="318" userId="d436127b-fced-4230-8167-98453141e6cf" providerId="ADAL" clId="{AAECAFE2-1D6C-429D-95D0-FF913DBC0C01}" dt="2020-10-13T03:23:57.536" v="487" actId="2890"/>
        <pc:sldMkLst>
          <pc:docMk/>
          <pc:sldMk cId="1824510132" sldId="285"/>
        </pc:sldMkLst>
      </pc:sldChg>
      <pc:sldChg chg="add">
        <pc:chgData name="318" userId="d436127b-fced-4230-8167-98453141e6cf" providerId="ADAL" clId="{AAECAFE2-1D6C-429D-95D0-FF913DBC0C01}" dt="2020-10-13T03:30:28.733" v="862" actId="2890"/>
        <pc:sldMkLst>
          <pc:docMk/>
          <pc:sldMk cId="3621199021" sldId="286"/>
        </pc:sldMkLst>
      </pc:sldChg>
      <pc:sldChg chg="addSp delSp modSp add mod delAnim">
        <pc:chgData name="318" userId="d436127b-fced-4230-8167-98453141e6cf" providerId="ADAL" clId="{AAECAFE2-1D6C-429D-95D0-FF913DBC0C01}" dt="2020-10-13T03:43:06.492" v="974" actId="1076"/>
        <pc:sldMkLst>
          <pc:docMk/>
          <pc:sldMk cId="2463854094" sldId="287"/>
        </pc:sldMkLst>
        <pc:spChg chg="del">
          <ac:chgData name="318" userId="d436127b-fced-4230-8167-98453141e6cf" providerId="ADAL" clId="{AAECAFE2-1D6C-429D-95D0-FF913DBC0C01}" dt="2020-10-13T03:33:55.047" v="901" actId="478"/>
          <ac:spMkLst>
            <pc:docMk/>
            <pc:sldMk cId="2463854094" sldId="287"/>
            <ac:spMk id="2" creationId="{D387F0A1-D525-2349-BD83-7A9EE4022F2F}"/>
          </ac:spMkLst>
        </pc:spChg>
        <pc:spChg chg="mod">
          <ac:chgData name="318" userId="d436127b-fced-4230-8167-98453141e6cf" providerId="ADAL" clId="{AAECAFE2-1D6C-429D-95D0-FF913DBC0C01}" dt="2020-10-13T03:37:02.327" v="935" actId="20577"/>
          <ac:spMkLst>
            <pc:docMk/>
            <pc:sldMk cId="2463854094" sldId="287"/>
            <ac:spMk id="7" creationId="{6445F99C-B6C8-CE45-9905-F98FA6EFE78A}"/>
          </ac:spMkLst>
        </pc:spChg>
        <pc:picChg chg="del">
          <ac:chgData name="318" userId="d436127b-fced-4230-8167-98453141e6cf" providerId="ADAL" clId="{AAECAFE2-1D6C-429D-95D0-FF913DBC0C01}" dt="2020-10-13T03:33:53.738" v="900" actId="478"/>
          <ac:picMkLst>
            <pc:docMk/>
            <pc:sldMk cId="2463854094" sldId="287"/>
            <ac:picMk id="2052" creationId="{7AEF8936-2114-4581-882E-40D3F8A28E2E}"/>
          </ac:picMkLst>
        </pc:picChg>
        <pc:picChg chg="add del mod">
          <ac:chgData name="318" userId="d436127b-fced-4230-8167-98453141e6cf" providerId="ADAL" clId="{AAECAFE2-1D6C-429D-95D0-FF913DBC0C01}" dt="2020-10-13T03:43:06.492" v="974" actId="1076"/>
          <ac:picMkLst>
            <pc:docMk/>
            <pc:sldMk cId="2463854094" sldId="287"/>
            <ac:picMk id="3074" creationId="{2AE0EAE8-8E7E-4665-B6EB-E5A5040578B5}"/>
          </ac:picMkLst>
        </pc:picChg>
      </pc:sldChg>
      <pc:sldChg chg="addSp delSp modSp add">
        <pc:chgData name="318" userId="d436127b-fced-4230-8167-98453141e6cf" providerId="ADAL" clId="{AAECAFE2-1D6C-429D-95D0-FF913DBC0C01}" dt="2020-10-13T03:38:41.339" v="942" actId="1076"/>
        <pc:sldMkLst>
          <pc:docMk/>
          <pc:sldMk cId="1798140123" sldId="288"/>
        </pc:sldMkLst>
        <pc:picChg chg="del">
          <ac:chgData name="318" userId="d436127b-fced-4230-8167-98453141e6cf" providerId="ADAL" clId="{AAECAFE2-1D6C-429D-95D0-FF913DBC0C01}" dt="2020-10-13T03:37:20.797" v="937" actId="478"/>
          <ac:picMkLst>
            <pc:docMk/>
            <pc:sldMk cId="1798140123" sldId="288"/>
            <ac:picMk id="3074" creationId="{2AE0EAE8-8E7E-4665-B6EB-E5A5040578B5}"/>
          </ac:picMkLst>
        </pc:picChg>
        <pc:picChg chg="add mod">
          <ac:chgData name="318" userId="d436127b-fced-4230-8167-98453141e6cf" providerId="ADAL" clId="{AAECAFE2-1D6C-429D-95D0-FF913DBC0C01}" dt="2020-10-13T03:38:41.339" v="942" actId="1076"/>
          <ac:picMkLst>
            <pc:docMk/>
            <pc:sldMk cId="1798140123" sldId="288"/>
            <ac:picMk id="4098" creationId="{C10C6E07-38BC-4E0B-8736-AD378C2BF31F}"/>
          </ac:picMkLst>
        </pc:picChg>
      </pc:sldChg>
      <pc:sldChg chg="addSp delSp modSp add">
        <pc:chgData name="318" userId="d436127b-fced-4230-8167-98453141e6cf" providerId="ADAL" clId="{AAECAFE2-1D6C-429D-95D0-FF913DBC0C01}" dt="2020-10-13T03:42:46.437" v="971" actId="1076"/>
        <pc:sldMkLst>
          <pc:docMk/>
          <pc:sldMk cId="2064795042" sldId="289"/>
        </pc:sldMkLst>
        <pc:picChg chg="del">
          <ac:chgData name="318" userId="d436127b-fced-4230-8167-98453141e6cf" providerId="ADAL" clId="{AAECAFE2-1D6C-429D-95D0-FF913DBC0C01}" dt="2020-10-13T03:39:18.380" v="944" actId="478"/>
          <ac:picMkLst>
            <pc:docMk/>
            <pc:sldMk cId="2064795042" sldId="289"/>
            <ac:picMk id="4098" creationId="{C10C6E07-38BC-4E0B-8736-AD378C2BF31F}"/>
          </ac:picMkLst>
        </pc:picChg>
        <pc:picChg chg="add mod">
          <ac:chgData name="318" userId="d436127b-fced-4230-8167-98453141e6cf" providerId="ADAL" clId="{AAECAFE2-1D6C-429D-95D0-FF913DBC0C01}" dt="2020-10-13T03:40:56.447" v="957" actId="1076"/>
          <ac:picMkLst>
            <pc:docMk/>
            <pc:sldMk cId="2064795042" sldId="289"/>
            <ac:picMk id="5122" creationId="{84A7D883-1A0D-492C-B277-2653ED3EB5CF}"/>
          </ac:picMkLst>
        </pc:picChg>
        <pc:picChg chg="add del mod">
          <ac:chgData name="318" userId="d436127b-fced-4230-8167-98453141e6cf" providerId="ADAL" clId="{AAECAFE2-1D6C-429D-95D0-FF913DBC0C01}" dt="2020-10-13T03:41:05.184" v="961" actId="478"/>
          <ac:picMkLst>
            <pc:docMk/>
            <pc:sldMk cId="2064795042" sldId="289"/>
            <ac:picMk id="5124" creationId="{3D5EA2E3-7BEF-4402-8FD5-1579B64251E8}"/>
          </ac:picMkLst>
        </pc:picChg>
        <pc:picChg chg="add mod">
          <ac:chgData name="318" userId="d436127b-fced-4230-8167-98453141e6cf" providerId="ADAL" clId="{AAECAFE2-1D6C-429D-95D0-FF913DBC0C01}" dt="2020-10-13T03:42:46.437" v="971" actId="1076"/>
          <ac:picMkLst>
            <pc:docMk/>
            <pc:sldMk cId="2064795042" sldId="289"/>
            <ac:picMk id="5126" creationId="{598AB8E3-100B-4B28-A6E2-4890FF05F1D8}"/>
          </ac:picMkLst>
        </pc:picChg>
      </pc:sldChg>
      <pc:sldChg chg="addSp delSp modSp add mod ord">
        <pc:chgData name="318" userId="d436127b-fced-4230-8167-98453141e6cf" providerId="ADAL" clId="{AAECAFE2-1D6C-429D-95D0-FF913DBC0C01}" dt="2020-10-13T03:47:08.762" v="1049"/>
        <pc:sldMkLst>
          <pc:docMk/>
          <pc:sldMk cId="2872871723" sldId="290"/>
        </pc:sldMkLst>
        <pc:spChg chg="mod">
          <ac:chgData name="318" userId="d436127b-fced-4230-8167-98453141e6cf" providerId="ADAL" clId="{AAECAFE2-1D6C-429D-95D0-FF913DBC0C01}" dt="2020-10-13T03:47:04.760" v="1047" actId="1076"/>
          <ac:spMkLst>
            <pc:docMk/>
            <pc:sldMk cId="2872871723" sldId="290"/>
            <ac:spMk id="7" creationId="{6445F99C-B6C8-CE45-9905-F98FA6EFE78A}"/>
          </ac:spMkLst>
        </pc:spChg>
        <pc:picChg chg="add mod">
          <ac:chgData name="318" userId="d436127b-fced-4230-8167-98453141e6cf" providerId="ADAL" clId="{AAECAFE2-1D6C-429D-95D0-FF913DBC0C01}" dt="2020-10-13T03:46:55.492" v="1046" actId="167"/>
          <ac:picMkLst>
            <pc:docMk/>
            <pc:sldMk cId="2872871723" sldId="290"/>
            <ac:picMk id="2" creationId="{648ACC9C-B386-4A65-88AF-DB3DDC9DF6CA}"/>
          </ac:picMkLst>
        </pc:picChg>
        <pc:picChg chg="add del mod">
          <ac:chgData name="318" userId="d436127b-fced-4230-8167-98453141e6cf" providerId="ADAL" clId="{AAECAFE2-1D6C-429D-95D0-FF913DBC0C01}" dt="2020-10-13T03:46:16.106" v="1043" actId="478"/>
          <ac:picMkLst>
            <pc:docMk/>
            <pc:sldMk cId="2872871723" sldId="290"/>
            <ac:picMk id="6146" creationId="{16A82E2A-947F-49A3-959A-FA9DDCC30C0E}"/>
          </ac:picMkLst>
        </pc:picChg>
        <pc:picChg chg="del">
          <ac:chgData name="318" userId="d436127b-fced-4230-8167-98453141e6cf" providerId="ADAL" clId="{AAECAFE2-1D6C-429D-95D0-FF913DBC0C01}" dt="2020-10-13T03:45:45.364" v="1038" actId="478"/>
          <ac:picMkLst>
            <pc:docMk/>
            <pc:sldMk cId="2872871723" sldId="290"/>
            <ac:picMk id="6148" creationId="{9017C603-7546-A040-9C2F-046BBDDDCE0E}"/>
          </ac:picMkLst>
        </pc:picChg>
      </pc:sldChg>
      <pc:sldChg chg="addSp delSp modSp add mod">
        <pc:chgData name="318" userId="d436127b-fced-4230-8167-98453141e6cf" providerId="ADAL" clId="{AAECAFE2-1D6C-429D-95D0-FF913DBC0C01}" dt="2020-10-13T03:56:23.677" v="1171" actId="1076"/>
        <pc:sldMkLst>
          <pc:docMk/>
          <pc:sldMk cId="2098439769" sldId="291"/>
        </pc:sldMkLst>
        <pc:spChg chg="add mod">
          <ac:chgData name="318" userId="d436127b-fced-4230-8167-98453141e6cf" providerId="ADAL" clId="{AAECAFE2-1D6C-429D-95D0-FF913DBC0C01}" dt="2020-10-13T03:56:23.677" v="1171" actId="1076"/>
          <ac:spMkLst>
            <pc:docMk/>
            <pc:sldMk cId="2098439769" sldId="291"/>
            <ac:spMk id="4" creationId="{00AF451D-1833-46EE-AC26-5433FDF2ED31}"/>
          </ac:spMkLst>
        </pc:spChg>
        <pc:spChg chg="add del">
          <ac:chgData name="318" userId="d436127b-fced-4230-8167-98453141e6cf" providerId="ADAL" clId="{AAECAFE2-1D6C-429D-95D0-FF913DBC0C01}" dt="2020-10-13T03:49:41.377" v="1082" actId="22"/>
          <ac:spMkLst>
            <pc:docMk/>
            <pc:sldMk cId="2098439769" sldId="291"/>
            <ac:spMk id="8" creationId="{4D4631BE-DBA3-42E4-9AE4-5EE55B9F57D6}"/>
          </ac:spMkLst>
        </pc:spChg>
        <pc:spChg chg="add del">
          <ac:chgData name="318" userId="d436127b-fced-4230-8167-98453141e6cf" providerId="ADAL" clId="{AAECAFE2-1D6C-429D-95D0-FF913DBC0C01}" dt="2020-10-13T03:54:27.370" v="1155" actId="478"/>
          <ac:spMkLst>
            <pc:docMk/>
            <pc:sldMk cId="2098439769" sldId="291"/>
            <ac:spMk id="11" creationId="{89EC3DF6-9C22-4512-9622-CCB556FEF438}"/>
          </ac:spMkLst>
        </pc:spChg>
        <pc:picChg chg="add del mod">
          <ac:chgData name="318" userId="d436127b-fced-4230-8167-98453141e6cf" providerId="ADAL" clId="{AAECAFE2-1D6C-429D-95D0-FF913DBC0C01}" dt="2020-10-13T03:50:54.093" v="1091" actId="478"/>
          <ac:picMkLst>
            <pc:docMk/>
            <pc:sldMk cId="2098439769" sldId="291"/>
            <ac:picMk id="7170" creationId="{88BE7CB6-D62C-4FF6-8E83-6429EB12DFC7}"/>
          </ac:picMkLst>
        </pc:picChg>
        <pc:picChg chg="add del mod">
          <ac:chgData name="318" userId="d436127b-fced-4230-8167-98453141e6cf" providerId="ADAL" clId="{AAECAFE2-1D6C-429D-95D0-FF913DBC0C01}" dt="2020-10-13T03:56:18.170" v="1169"/>
          <ac:picMkLst>
            <pc:docMk/>
            <pc:sldMk cId="2098439769" sldId="291"/>
            <ac:picMk id="7172" creationId="{624C6AA4-69F0-4AF3-9D34-BC98BF4BC037}"/>
          </ac:picMkLst>
        </pc:picChg>
        <pc:picChg chg="del">
          <ac:chgData name="318" userId="d436127b-fced-4230-8167-98453141e6cf" providerId="ADAL" clId="{AAECAFE2-1D6C-429D-95D0-FF913DBC0C01}" dt="2020-10-13T03:47:49.537" v="1080" actId="478"/>
          <ac:picMkLst>
            <pc:docMk/>
            <pc:sldMk cId="2098439769" sldId="291"/>
            <ac:picMk id="26626" creationId="{EB4BE59C-BF93-5E4C-AF23-89B7CB6BDC3C}"/>
          </ac:picMkLst>
        </pc:picChg>
      </pc:sldChg>
      <pc:sldChg chg="addSp delSp modSp add">
        <pc:chgData name="318" userId="d436127b-fced-4230-8167-98453141e6cf" providerId="ADAL" clId="{AAECAFE2-1D6C-429D-95D0-FF913DBC0C01}" dt="2020-10-13T03:56:29.380" v="1174" actId="14100"/>
        <pc:sldMkLst>
          <pc:docMk/>
          <pc:sldMk cId="2366501887" sldId="292"/>
        </pc:sldMkLst>
        <pc:picChg chg="del">
          <ac:chgData name="318" userId="d436127b-fced-4230-8167-98453141e6cf" providerId="ADAL" clId="{AAECAFE2-1D6C-429D-95D0-FF913DBC0C01}" dt="2020-10-13T03:50:50.460" v="1090" actId="478"/>
          <ac:picMkLst>
            <pc:docMk/>
            <pc:sldMk cId="2366501887" sldId="292"/>
            <ac:picMk id="7170" creationId="{88BE7CB6-D62C-4FF6-8E83-6429EB12DFC7}"/>
          </ac:picMkLst>
        </pc:picChg>
        <pc:picChg chg="add mod">
          <ac:chgData name="318" userId="d436127b-fced-4230-8167-98453141e6cf" providerId="ADAL" clId="{AAECAFE2-1D6C-429D-95D0-FF913DBC0C01}" dt="2020-10-13T03:56:29.380" v="1174" actId="14100"/>
          <ac:picMkLst>
            <pc:docMk/>
            <pc:sldMk cId="2366501887" sldId="292"/>
            <ac:picMk id="9218" creationId="{38A8EEDA-70BC-4B69-8428-971EC29378EF}"/>
          </ac:picMkLst>
        </pc:picChg>
      </pc:sldChg>
      <pc:sldChg chg="addSp delSp modSp add mod">
        <pc:chgData name="318" userId="d436127b-fced-4230-8167-98453141e6cf" providerId="ADAL" clId="{AAECAFE2-1D6C-429D-95D0-FF913DBC0C01}" dt="2020-10-13T04:00:03.355" v="1208" actId="20577"/>
        <pc:sldMkLst>
          <pc:docMk/>
          <pc:sldMk cId="2267136509" sldId="293"/>
        </pc:sldMkLst>
        <pc:spChg chg="add mod">
          <ac:chgData name="318" userId="d436127b-fced-4230-8167-98453141e6cf" providerId="ADAL" clId="{AAECAFE2-1D6C-429D-95D0-FF913DBC0C01}" dt="2020-10-13T04:00:03.355" v="1208" actId="20577"/>
          <ac:spMkLst>
            <pc:docMk/>
            <pc:sldMk cId="2267136509" sldId="293"/>
            <ac:spMk id="8" creationId="{EE7BA2F5-1965-4CF7-BC26-89085105AF81}"/>
          </ac:spMkLst>
        </pc:spChg>
        <pc:picChg chg="del">
          <ac:chgData name="318" userId="d436127b-fced-4230-8167-98453141e6cf" providerId="ADAL" clId="{AAECAFE2-1D6C-429D-95D0-FF913DBC0C01}" dt="2020-10-13T03:56:43.189" v="1176" actId="478"/>
          <ac:picMkLst>
            <pc:docMk/>
            <pc:sldMk cId="2267136509" sldId="293"/>
            <ac:picMk id="9218" creationId="{38A8EEDA-70BC-4B69-8428-971EC29378EF}"/>
          </ac:picMkLst>
        </pc:picChg>
        <pc:picChg chg="add mod">
          <ac:chgData name="318" userId="d436127b-fced-4230-8167-98453141e6cf" providerId="ADAL" clId="{AAECAFE2-1D6C-429D-95D0-FF913DBC0C01}" dt="2020-10-13T03:58:11.861" v="1204" actId="14100"/>
          <ac:picMkLst>
            <pc:docMk/>
            <pc:sldMk cId="2267136509" sldId="293"/>
            <ac:picMk id="10242" creationId="{AFD7DC55-BCEE-4AD0-8487-03E6B8981A9A}"/>
          </ac:picMkLst>
        </pc:picChg>
      </pc:sldChg>
      <pc:sldChg chg="addSp delSp modSp add mod">
        <pc:chgData name="318" userId="d436127b-fced-4230-8167-98453141e6cf" providerId="ADAL" clId="{AAECAFE2-1D6C-429D-95D0-FF913DBC0C01}" dt="2020-10-13T04:02:17.357" v="1309" actId="1076"/>
        <pc:sldMkLst>
          <pc:docMk/>
          <pc:sldMk cId="1756507355" sldId="294"/>
        </pc:sldMkLst>
        <pc:spChg chg="mod">
          <ac:chgData name="318" userId="d436127b-fced-4230-8167-98453141e6cf" providerId="ADAL" clId="{AAECAFE2-1D6C-429D-95D0-FF913DBC0C01}" dt="2020-10-13T04:01:37.665" v="1303" actId="6549"/>
          <ac:spMkLst>
            <pc:docMk/>
            <pc:sldMk cId="1756507355" sldId="294"/>
            <ac:spMk id="7" creationId="{6445F99C-B6C8-CE45-9905-F98FA6EFE78A}"/>
          </ac:spMkLst>
        </pc:spChg>
        <pc:spChg chg="mod">
          <ac:chgData name="318" userId="d436127b-fced-4230-8167-98453141e6cf" providerId="ADAL" clId="{AAECAFE2-1D6C-429D-95D0-FF913DBC0C01}" dt="2020-10-13T04:01:40.248" v="1304" actId="14100"/>
          <ac:spMkLst>
            <pc:docMk/>
            <pc:sldMk cId="1756507355" sldId="294"/>
            <ac:spMk id="10" creationId="{A0B750F3-6DC1-B340-8C02-E839563916E0}"/>
          </ac:spMkLst>
        </pc:spChg>
        <pc:grpChg chg="mod">
          <ac:chgData name="318" userId="d436127b-fced-4230-8167-98453141e6cf" providerId="ADAL" clId="{AAECAFE2-1D6C-429D-95D0-FF913DBC0C01}" dt="2020-10-13T04:01:43.007" v="1305" actId="1076"/>
          <ac:grpSpMkLst>
            <pc:docMk/>
            <pc:sldMk cId="1756507355" sldId="294"/>
            <ac:grpSpMk id="2" creationId="{88167A54-E2A4-CC43-ACA7-872CAA2CCC16}"/>
          </ac:grpSpMkLst>
        </pc:grpChg>
        <pc:picChg chg="add mod">
          <ac:chgData name="318" userId="d436127b-fced-4230-8167-98453141e6cf" providerId="ADAL" clId="{AAECAFE2-1D6C-429D-95D0-FF913DBC0C01}" dt="2020-10-13T04:02:17.357" v="1309" actId="1076"/>
          <ac:picMkLst>
            <pc:docMk/>
            <pc:sldMk cId="1756507355" sldId="294"/>
            <ac:picMk id="11266" creationId="{4AE9EDD7-3680-45D3-9DE2-E334FF4ACFCE}"/>
          </ac:picMkLst>
        </pc:picChg>
        <pc:picChg chg="del">
          <ac:chgData name="318" userId="d436127b-fced-4230-8167-98453141e6cf" providerId="ADAL" clId="{AAECAFE2-1D6C-429D-95D0-FF913DBC0C01}" dt="2020-10-13T04:01:29.528" v="1300" actId="478"/>
          <ac:picMkLst>
            <pc:docMk/>
            <pc:sldMk cId="1756507355" sldId="294"/>
            <ac:picMk id="24578" creationId="{CCB07561-D65F-A745-9E82-ECFEAB735DB6}"/>
          </ac:picMkLst>
        </pc:picChg>
      </pc:sldChg>
      <pc:sldChg chg="addSp delSp modSp add mod modAnim">
        <pc:chgData name="318" userId="d436127b-fced-4230-8167-98453141e6cf" providerId="ADAL" clId="{AAECAFE2-1D6C-429D-95D0-FF913DBC0C01}" dt="2020-10-13T04:17:57.620" v="1318" actId="1076"/>
        <pc:sldMkLst>
          <pc:docMk/>
          <pc:sldMk cId="1785658148" sldId="295"/>
        </pc:sldMkLst>
        <pc:spChg chg="add del">
          <ac:chgData name="318" userId="d436127b-fced-4230-8167-98453141e6cf" providerId="ADAL" clId="{AAECAFE2-1D6C-429D-95D0-FF913DBC0C01}" dt="2020-10-13T04:17:24.707" v="1313" actId="22"/>
          <ac:spMkLst>
            <pc:docMk/>
            <pc:sldMk cId="1785658148" sldId="295"/>
            <ac:spMk id="8" creationId="{1462FCA2-3D89-49CD-9B4A-C5F6A4447F1C}"/>
          </ac:spMkLst>
        </pc:spChg>
        <pc:picChg chg="add mod">
          <ac:chgData name="318" userId="d436127b-fced-4230-8167-98453141e6cf" providerId="ADAL" clId="{AAECAFE2-1D6C-429D-95D0-FF913DBC0C01}" dt="2020-10-13T04:17:57.620" v="1318" actId="1076"/>
          <ac:picMkLst>
            <pc:docMk/>
            <pc:sldMk cId="1785658148" sldId="295"/>
            <ac:picMk id="4" creationId="{EBB852EB-2996-4232-928B-A666123002BC}"/>
          </ac:picMkLst>
        </pc:picChg>
        <pc:picChg chg="del">
          <ac:chgData name="318" userId="d436127b-fced-4230-8167-98453141e6cf" providerId="ADAL" clId="{AAECAFE2-1D6C-429D-95D0-FF913DBC0C01}" dt="2020-10-13T04:17:23.021" v="1311" actId="478"/>
          <ac:picMkLst>
            <pc:docMk/>
            <pc:sldMk cId="1785658148" sldId="295"/>
            <ac:picMk id="9218" creationId="{38A8EEDA-70BC-4B69-8428-971EC29378EF}"/>
          </ac:picMkLst>
        </pc:picChg>
      </pc:sldChg>
      <pc:sldChg chg="addSp delSp modSp add mod ord">
        <pc:chgData name="318" userId="d436127b-fced-4230-8167-98453141e6cf" providerId="ADAL" clId="{AAECAFE2-1D6C-429D-95D0-FF913DBC0C01}" dt="2020-10-13T04:29:15.521" v="1503"/>
        <pc:sldMkLst>
          <pc:docMk/>
          <pc:sldMk cId="424496373" sldId="296"/>
        </pc:sldMkLst>
        <pc:spChg chg="add mod">
          <ac:chgData name="318" userId="d436127b-fced-4230-8167-98453141e6cf" providerId="ADAL" clId="{AAECAFE2-1D6C-429D-95D0-FF913DBC0C01}" dt="2020-10-13T04:25:35.947" v="1494" actId="1076"/>
          <ac:spMkLst>
            <pc:docMk/>
            <pc:sldMk cId="424496373" sldId="296"/>
            <ac:spMk id="3" creationId="{84C02141-7E3B-4F53-9FA9-BBB032B23434}"/>
          </ac:spMkLst>
        </pc:spChg>
        <pc:spChg chg="add mod">
          <ac:chgData name="318" userId="d436127b-fced-4230-8167-98453141e6cf" providerId="ADAL" clId="{AAECAFE2-1D6C-429D-95D0-FF913DBC0C01}" dt="2020-10-13T04:25:35.947" v="1494" actId="1076"/>
          <ac:spMkLst>
            <pc:docMk/>
            <pc:sldMk cId="424496373" sldId="296"/>
            <ac:spMk id="4" creationId="{051ABEBC-CFF7-4F48-9897-456638CAEC25}"/>
          </ac:spMkLst>
        </pc:spChg>
        <pc:picChg chg="del">
          <ac:chgData name="318" userId="d436127b-fced-4230-8167-98453141e6cf" providerId="ADAL" clId="{AAECAFE2-1D6C-429D-95D0-FF913DBC0C01}" dt="2020-10-13T04:18:48.371" v="1392" actId="478"/>
          <ac:picMkLst>
            <pc:docMk/>
            <pc:sldMk cId="424496373" sldId="296"/>
            <ac:picMk id="28674" creationId="{D9AD776B-B7B0-4344-8A7A-3BD76C51B20F}"/>
          </ac:picMkLst>
        </pc:picChg>
      </pc:sldChg>
      <pc:sldChg chg="addSp delSp modSp add mod ord">
        <pc:chgData name="318" userId="d436127b-fced-4230-8167-98453141e6cf" providerId="ADAL" clId="{AAECAFE2-1D6C-429D-95D0-FF913DBC0C01}" dt="2020-10-13T04:29:13.602" v="1501"/>
        <pc:sldMkLst>
          <pc:docMk/>
          <pc:sldMk cId="3416597373" sldId="297"/>
        </pc:sldMkLst>
        <pc:spChg chg="del">
          <ac:chgData name="318" userId="d436127b-fced-4230-8167-98453141e6cf" providerId="ADAL" clId="{AAECAFE2-1D6C-429D-95D0-FF913DBC0C01}" dt="2020-10-13T04:28:46.689" v="1496" actId="478"/>
          <ac:spMkLst>
            <pc:docMk/>
            <pc:sldMk cId="3416597373" sldId="297"/>
            <ac:spMk id="3" creationId="{84C02141-7E3B-4F53-9FA9-BBB032B23434}"/>
          </ac:spMkLst>
        </pc:spChg>
        <pc:spChg chg="del">
          <ac:chgData name="318" userId="d436127b-fced-4230-8167-98453141e6cf" providerId="ADAL" clId="{AAECAFE2-1D6C-429D-95D0-FF913DBC0C01}" dt="2020-10-13T04:28:46.689" v="1496" actId="478"/>
          <ac:spMkLst>
            <pc:docMk/>
            <pc:sldMk cId="3416597373" sldId="297"/>
            <ac:spMk id="4" creationId="{051ABEBC-CFF7-4F48-9897-456638CAEC25}"/>
          </ac:spMkLst>
        </pc:spChg>
        <pc:picChg chg="add mod">
          <ac:chgData name="318" userId="d436127b-fced-4230-8167-98453141e6cf" providerId="ADAL" clId="{AAECAFE2-1D6C-429D-95D0-FF913DBC0C01}" dt="2020-10-13T04:28:52.777" v="1499" actId="1076"/>
          <ac:picMkLst>
            <pc:docMk/>
            <pc:sldMk cId="3416597373" sldId="297"/>
            <ac:picMk id="12290" creationId="{77A9BEDC-8286-4732-BB7A-1EFD7652337B}"/>
          </ac:picMkLst>
        </pc:picChg>
      </pc:sldChg>
      <pc:sldChg chg="addSp delSp modSp add ord">
        <pc:chgData name="318" userId="d436127b-fced-4230-8167-98453141e6cf" providerId="ADAL" clId="{AAECAFE2-1D6C-429D-95D0-FF913DBC0C01}" dt="2020-10-13T04:29:42.438" v="1510" actId="1076"/>
        <pc:sldMkLst>
          <pc:docMk/>
          <pc:sldMk cId="3485802120" sldId="298"/>
        </pc:sldMkLst>
        <pc:picChg chg="del">
          <ac:chgData name="318" userId="d436127b-fced-4230-8167-98453141e6cf" providerId="ADAL" clId="{AAECAFE2-1D6C-429D-95D0-FF913DBC0C01}" dt="2020-10-13T04:29:35.176" v="1507" actId="478"/>
          <ac:picMkLst>
            <pc:docMk/>
            <pc:sldMk cId="3485802120" sldId="298"/>
            <ac:picMk id="12290" creationId="{77A9BEDC-8286-4732-BB7A-1EFD7652337B}"/>
          </ac:picMkLst>
        </pc:picChg>
        <pc:picChg chg="add mod">
          <ac:chgData name="318" userId="d436127b-fced-4230-8167-98453141e6cf" providerId="ADAL" clId="{AAECAFE2-1D6C-429D-95D0-FF913DBC0C01}" dt="2020-10-13T04:29:42.438" v="1510" actId="1076"/>
          <ac:picMkLst>
            <pc:docMk/>
            <pc:sldMk cId="3485802120" sldId="298"/>
            <ac:picMk id="13314" creationId="{C0F021E8-1B4E-414B-8379-87884FFC9C31}"/>
          </ac:picMkLst>
        </pc:picChg>
      </pc:sldChg>
      <pc:sldChg chg="addSp delSp modSp add mod">
        <pc:chgData name="318" userId="d436127b-fced-4230-8167-98453141e6cf" providerId="ADAL" clId="{AAECAFE2-1D6C-429D-95D0-FF913DBC0C01}" dt="2020-10-13T04:33:55.834" v="2115" actId="1076"/>
        <pc:sldMkLst>
          <pc:docMk/>
          <pc:sldMk cId="3642295188" sldId="299"/>
        </pc:sldMkLst>
        <pc:spChg chg="add mod">
          <ac:chgData name="318" userId="d436127b-fced-4230-8167-98453141e6cf" providerId="ADAL" clId="{AAECAFE2-1D6C-429D-95D0-FF913DBC0C01}" dt="2020-10-13T04:33:23.900" v="2113" actId="5793"/>
          <ac:spMkLst>
            <pc:docMk/>
            <pc:sldMk cId="3642295188" sldId="299"/>
            <ac:spMk id="3" creationId="{F9630AAE-FD23-426F-815D-6EB1E0669E35}"/>
          </ac:spMkLst>
        </pc:spChg>
        <pc:picChg chg="del">
          <ac:chgData name="318" userId="d436127b-fced-4230-8167-98453141e6cf" providerId="ADAL" clId="{AAECAFE2-1D6C-429D-95D0-FF913DBC0C01}" dt="2020-10-13T04:30:05.598" v="1512" actId="478"/>
          <ac:picMkLst>
            <pc:docMk/>
            <pc:sldMk cId="3642295188" sldId="299"/>
            <ac:picMk id="13314" creationId="{C0F021E8-1B4E-414B-8379-87884FFC9C31}"/>
          </ac:picMkLst>
        </pc:picChg>
        <pc:picChg chg="add mod">
          <ac:chgData name="318" userId="d436127b-fced-4230-8167-98453141e6cf" providerId="ADAL" clId="{AAECAFE2-1D6C-429D-95D0-FF913DBC0C01}" dt="2020-10-13T04:33:55.834" v="2115" actId="1076"/>
          <ac:picMkLst>
            <pc:docMk/>
            <pc:sldMk cId="3642295188" sldId="299"/>
            <ac:picMk id="14338" creationId="{98ABDF43-B1C4-4488-BBEB-7F53203FA841}"/>
          </ac:picMkLst>
        </pc:picChg>
      </pc:sldChg>
      <pc:sldChg chg="addSp delSp modSp add mod">
        <pc:chgData name="318" userId="d436127b-fced-4230-8167-98453141e6cf" providerId="ADAL" clId="{AAECAFE2-1D6C-429D-95D0-FF913DBC0C01}" dt="2020-10-13T04:36:18.702" v="2179" actId="1076"/>
        <pc:sldMkLst>
          <pc:docMk/>
          <pc:sldMk cId="1639674537" sldId="300"/>
        </pc:sldMkLst>
        <pc:grpChg chg="mod">
          <ac:chgData name="318" userId="d436127b-fced-4230-8167-98453141e6cf" providerId="ADAL" clId="{AAECAFE2-1D6C-429D-95D0-FF913DBC0C01}" dt="2020-10-13T04:34:49.585" v="2174" actId="1076"/>
          <ac:grpSpMkLst>
            <pc:docMk/>
            <pc:sldMk cId="1639674537" sldId="300"/>
            <ac:grpSpMk id="2" creationId="{88167A54-E2A4-CC43-ACA7-872CAA2CCC16}"/>
          </ac:grpSpMkLst>
        </pc:grpChg>
        <pc:picChg chg="add mod">
          <ac:chgData name="318" userId="d436127b-fced-4230-8167-98453141e6cf" providerId="ADAL" clId="{AAECAFE2-1D6C-429D-95D0-FF913DBC0C01}" dt="2020-10-13T04:36:18.702" v="2179" actId="1076"/>
          <ac:picMkLst>
            <pc:docMk/>
            <pc:sldMk cId="1639674537" sldId="300"/>
            <ac:picMk id="15362" creationId="{E5A029F3-6085-4424-B4E4-8A875EF52F05}"/>
          </ac:picMkLst>
        </pc:picChg>
        <pc:picChg chg="del">
          <ac:chgData name="318" userId="d436127b-fced-4230-8167-98453141e6cf" providerId="ADAL" clId="{AAECAFE2-1D6C-429D-95D0-FF913DBC0C01}" dt="2020-10-13T04:34:50.506" v="2175" actId="478"/>
          <ac:picMkLst>
            <pc:docMk/>
            <pc:sldMk cId="1639674537" sldId="300"/>
            <ac:picMk id="30722" creationId="{AEE6B7AD-D942-7240-8D92-4A12C5D40039}"/>
          </ac:picMkLst>
        </pc:picChg>
      </pc:sldChg>
      <pc:sldChg chg="addSp delSp modSp add">
        <pc:chgData name="318" userId="d436127b-fced-4230-8167-98453141e6cf" providerId="ADAL" clId="{AAECAFE2-1D6C-429D-95D0-FF913DBC0C01}" dt="2020-10-13T04:37:50.326" v="2184" actId="1076"/>
        <pc:sldMkLst>
          <pc:docMk/>
          <pc:sldMk cId="2169348013" sldId="301"/>
        </pc:sldMkLst>
        <pc:picChg chg="del">
          <ac:chgData name="318" userId="d436127b-fced-4230-8167-98453141e6cf" providerId="ADAL" clId="{AAECAFE2-1D6C-429D-95D0-FF913DBC0C01}" dt="2020-10-13T04:36:24.137" v="2181" actId="478"/>
          <ac:picMkLst>
            <pc:docMk/>
            <pc:sldMk cId="2169348013" sldId="301"/>
            <ac:picMk id="15362" creationId="{E5A029F3-6085-4424-B4E4-8A875EF52F05}"/>
          </ac:picMkLst>
        </pc:picChg>
        <pc:picChg chg="add mod">
          <ac:chgData name="318" userId="d436127b-fced-4230-8167-98453141e6cf" providerId="ADAL" clId="{AAECAFE2-1D6C-429D-95D0-FF913DBC0C01}" dt="2020-10-13T04:37:50.326" v="2184" actId="1076"/>
          <ac:picMkLst>
            <pc:docMk/>
            <pc:sldMk cId="2169348013" sldId="301"/>
            <ac:picMk id="16386" creationId="{BDBD7191-733A-40D3-8F8B-543D56A42981}"/>
          </ac:picMkLst>
        </pc:picChg>
      </pc:sldChg>
      <pc:sldChg chg="addSp delSp modSp add">
        <pc:chgData name="318" userId="d436127b-fced-4230-8167-98453141e6cf" providerId="ADAL" clId="{AAECAFE2-1D6C-429D-95D0-FF913DBC0C01}" dt="2020-10-13T04:38:10.725" v="2189" actId="1076"/>
        <pc:sldMkLst>
          <pc:docMk/>
          <pc:sldMk cId="2214041651" sldId="302"/>
        </pc:sldMkLst>
        <pc:picChg chg="del">
          <ac:chgData name="318" userId="d436127b-fced-4230-8167-98453141e6cf" providerId="ADAL" clId="{AAECAFE2-1D6C-429D-95D0-FF913DBC0C01}" dt="2020-10-13T04:37:55.510" v="2186" actId="478"/>
          <ac:picMkLst>
            <pc:docMk/>
            <pc:sldMk cId="2214041651" sldId="302"/>
            <ac:picMk id="16386" creationId="{BDBD7191-733A-40D3-8F8B-543D56A42981}"/>
          </ac:picMkLst>
        </pc:picChg>
        <pc:picChg chg="add mod">
          <ac:chgData name="318" userId="d436127b-fced-4230-8167-98453141e6cf" providerId="ADAL" clId="{AAECAFE2-1D6C-429D-95D0-FF913DBC0C01}" dt="2020-10-13T04:38:10.725" v="2189" actId="1076"/>
          <ac:picMkLst>
            <pc:docMk/>
            <pc:sldMk cId="2214041651" sldId="302"/>
            <ac:picMk id="17410" creationId="{B9876601-B1E6-41A2-9513-139650913C50}"/>
          </ac:picMkLst>
        </pc:picChg>
      </pc:sldChg>
      <pc:sldChg chg="addSp delSp modSp add">
        <pc:chgData name="318" userId="d436127b-fced-4230-8167-98453141e6cf" providerId="ADAL" clId="{AAECAFE2-1D6C-429D-95D0-FF913DBC0C01}" dt="2020-10-13T04:42:02.034" v="2203" actId="1076"/>
        <pc:sldMkLst>
          <pc:docMk/>
          <pc:sldMk cId="384774532" sldId="303"/>
        </pc:sldMkLst>
        <pc:picChg chg="del">
          <ac:chgData name="318" userId="d436127b-fced-4230-8167-98453141e6cf" providerId="ADAL" clId="{AAECAFE2-1D6C-429D-95D0-FF913DBC0C01}" dt="2020-10-13T04:38:17.877" v="2191" actId="478"/>
          <ac:picMkLst>
            <pc:docMk/>
            <pc:sldMk cId="384774532" sldId="303"/>
            <ac:picMk id="17410" creationId="{B9876601-B1E6-41A2-9513-139650913C50}"/>
          </ac:picMkLst>
        </pc:picChg>
        <pc:picChg chg="add del mod">
          <ac:chgData name="318" userId="d436127b-fced-4230-8167-98453141e6cf" providerId="ADAL" clId="{AAECAFE2-1D6C-429D-95D0-FF913DBC0C01}" dt="2020-10-13T04:40:53.397" v="2195" actId="478"/>
          <ac:picMkLst>
            <pc:docMk/>
            <pc:sldMk cId="384774532" sldId="303"/>
            <ac:picMk id="18434" creationId="{BA258592-C820-404B-8F26-1437962EB381}"/>
          </ac:picMkLst>
        </pc:picChg>
        <pc:picChg chg="add mod">
          <ac:chgData name="318" userId="d436127b-fced-4230-8167-98453141e6cf" providerId="ADAL" clId="{AAECAFE2-1D6C-429D-95D0-FF913DBC0C01}" dt="2020-10-13T04:42:02.034" v="2203" actId="1076"/>
          <ac:picMkLst>
            <pc:docMk/>
            <pc:sldMk cId="384774532" sldId="303"/>
            <ac:picMk id="18436" creationId="{4A53CF9D-6F16-4203-854D-8BCD8B91C4F9}"/>
          </ac:picMkLst>
        </pc:picChg>
      </pc:sldChg>
    </pc:docChg>
  </pc:docChgLst>
  <pc:docChgLst>
    <pc:chgData name="318" userId="d436127b-fced-4230-8167-98453141e6cf" providerId="ADAL" clId="{1D9FA6CD-C770-774D-B857-BCBB2FC33598}"/>
    <pc:docChg chg="undo custSel addSld modSld sldOrd">
      <pc:chgData name="318" userId="d436127b-fced-4230-8167-98453141e6cf" providerId="ADAL" clId="{1D9FA6CD-C770-774D-B857-BCBB2FC33598}" dt="2020-10-15T15:41:52.262" v="833" actId="1076"/>
      <pc:docMkLst>
        <pc:docMk/>
      </pc:docMkLst>
      <pc:sldChg chg="modSp mod">
        <pc:chgData name="318" userId="d436127b-fced-4230-8167-98453141e6cf" providerId="ADAL" clId="{1D9FA6CD-C770-774D-B857-BCBB2FC33598}" dt="2020-10-15T15:41:52.262" v="833" actId="1076"/>
        <pc:sldMkLst>
          <pc:docMk/>
          <pc:sldMk cId="2783983522" sldId="256"/>
        </pc:sldMkLst>
        <pc:spChg chg="mod">
          <ac:chgData name="318" userId="d436127b-fced-4230-8167-98453141e6cf" providerId="ADAL" clId="{1D9FA6CD-C770-774D-B857-BCBB2FC33598}" dt="2020-10-15T15:41:46.875" v="832" actId="1076"/>
          <ac:spMkLst>
            <pc:docMk/>
            <pc:sldMk cId="2783983522" sldId="256"/>
            <ac:spMk id="10" creationId="{A0B750F3-6DC1-B340-8C02-E839563916E0}"/>
          </ac:spMkLst>
        </pc:spChg>
        <pc:grpChg chg="mod">
          <ac:chgData name="318" userId="d436127b-fced-4230-8167-98453141e6cf" providerId="ADAL" clId="{1D9FA6CD-C770-774D-B857-BCBB2FC33598}" dt="2020-10-15T15:41:52.262" v="833" actId="1076"/>
          <ac:grpSpMkLst>
            <pc:docMk/>
            <pc:sldMk cId="2783983522" sldId="256"/>
            <ac:grpSpMk id="4" creationId="{456B89AC-F796-461E-A181-AACF235559C0}"/>
          </ac:grpSpMkLst>
        </pc:grpChg>
        <pc:picChg chg="mod">
          <ac:chgData name="318" userId="d436127b-fced-4230-8167-98453141e6cf" providerId="ADAL" clId="{1D9FA6CD-C770-774D-B857-BCBB2FC33598}" dt="2020-10-14T14:39:56.338" v="309" actId="1076"/>
          <ac:picMkLst>
            <pc:docMk/>
            <pc:sldMk cId="2783983522" sldId="256"/>
            <ac:picMk id="3" creationId="{FBFC0B5A-3D58-4C31-A8ED-35B187304BE7}"/>
          </ac:picMkLst>
        </pc:picChg>
      </pc:sldChg>
      <pc:sldChg chg="modSp">
        <pc:chgData name="318" userId="d436127b-fced-4230-8167-98453141e6cf" providerId="ADAL" clId="{1D9FA6CD-C770-774D-B857-BCBB2FC33598}" dt="2020-10-14T14:46:52.003" v="326" actId="20577"/>
        <pc:sldMkLst>
          <pc:docMk/>
          <pc:sldMk cId="4209536138" sldId="259"/>
        </pc:sldMkLst>
        <pc:spChg chg="mod">
          <ac:chgData name="318" userId="d436127b-fced-4230-8167-98453141e6cf" providerId="ADAL" clId="{1D9FA6CD-C770-774D-B857-BCBB2FC33598}" dt="2020-10-14T14:46:52.003" v="326" actId="20577"/>
          <ac:spMkLst>
            <pc:docMk/>
            <pc:sldMk cId="4209536138" sldId="259"/>
            <ac:spMk id="4" creationId="{B7C58739-0AFD-194B-A207-13500DF76F66}"/>
          </ac:spMkLst>
        </pc:spChg>
      </pc:sldChg>
      <pc:sldChg chg="modSp">
        <pc:chgData name="318" userId="d436127b-fced-4230-8167-98453141e6cf" providerId="ADAL" clId="{1D9FA6CD-C770-774D-B857-BCBB2FC33598}" dt="2020-10-14T14:48:26.965" v="328" actId="20577"/>
        <pc:sldMkLst>
          <pc:docMk/>
          <pc:sldMk cId="2996577959" sldId="260"/>
        </pc:sldMkLst>
        <pc:spChg chg="mod">
          <ac:chgData name="318" userId="d436127b-fced-4230-8167-98453141e6cf" providerId="ADAL" clId="{1D9FA6CD-C770-774D-B857-BCBB2FC33598}" dt="2020-10-14T14:48:26.965" v="328" actId="20577"/>
          <ac:spMkLst>
            <pc:docMk/>
            <pc:sldMk cId="2996577959" sldId="260"/>
            <ac:spMk id="2" creationId="{D387F0A1-D525-2349-BD83-7A9EE4022F2F}"/>
          </ac:spMkLst>
        </pc:spChg>
      </pc:sldChg>
      <pc:sldChg chg="modSp mod">
        <pc:chgData name="318" userId="d436127b-fced-4230-8167-98453141e6cf" providerId="ADAL" clId="{1D9FA6CD-C770-774D-B857-BCBB2FC33598}" dt="2020-10-14T14:37:13.544" v="236" actId="20577"/>
        <pc:sldMkLst>
          <pc:docMk/>
          <pc:sldMk cId="1555847338" sldId="262"/>
        </pc:sldMkLst>
        <pc:spChg chg="mod">
          <ac:chgData name="318" userId="d436127b-fced-4230-8167-98453141e6cf" providerId="ADAL" clId="{1D9FA6CD-C770-774D-B857-BCBB2FC33598}" dt="2020-10-14T14:37:13.544" v="236" actId="20577"/>
          <ac:spMkLst>
            <pc:docMk/>
            <pc:sldMk cId="1555847338" sldId="262"/>
            <ac:spMk id="7" creationId="{6445F99C-B6C8-CE45-9905-F98FA6EFE78A}"/>
          </ac:spMkLst>
        </pc:spChg>
      </pc:sldChg>
      <pc:sldChg chg="modSp mod">
        <pc:chgData name="318" userId="d436127b-fced-4230-8167-98453141e6cf" providerId="ADAL" clId="{1D9FA6CD-C770-774D-B857-BCBB2FC33598}" dt="2020-10-14T14:37:19.275" v="257" actId="20577"/>
        <pc:sldMkLst>
          <pc:docMk/>
          <pc:sldMk cId="1906407465" sldId="263"/>
        </pc:sldMkLst>
        <pc:spChg chg="mod">
          <ac:chgData name="318" userId="d436127b-fced-4230-8167-98453141e6cf" providerId="ADAL" clId="{1D9FA6CD-C770-774D-B857-BCBB2FC33598}" dt="2020-10-14T14:37:19.275" v="257" actId="20577"/>
          <ac:spMkLst>
            <pc:docMk/>
            <pc:sldMk cId="1906407465" sldId="263"/>
            <ac:spMk id="7" creationId="{6445F99C-B6C8-CE45-9905-F98FA6EFE78A}"/>
          </ac:spMkLst>
        </pc:spChg>
      </pc:sldChg>
      <pc:sldChg chg="modSp mod">
        <pc:chgData name="318" userId="d436127b-fced-4230-8167-98453141e6cf" providerId="ADAL" clId="{1D9FA6CD-C770-774D-B857-BCBB2FC33598}" dt="2020-10-14T14:37:27.960" v="278" actId="20577"/>
        <pc:sldMkLst>
          <pc:docMk/>
          <pc:sldMk cId="2327312710" sldId="264"/>
        </pc:sldMkLst>
        <pc:spChg chg="mod">
          <ac:chgData name="318" userId="d436127b-fced-4230-8167-98453141e6cf" providerId="ADAL" clId="{1D9FA6CD-C770-774D-B857-BCBB2FC33598}" dt="2020-10-14T14:37:27.960" v="278" actId="20577"/>
          <ac:spMkLst>
            <pc:docMk/>
            <pc:sldMk cId="2327312710" sldId="264"/>
            <ac:spMk id="7" creationId="{6445F99C-B6C8-CE45-9905-F98FA6EFE78A}"/>
          </ac:spMkLst>
        </pc:spChg>
      </pc:sldChg>
      <pc:sldChg chg="modSp mod">
        <pc:chgData name="318" userId="d436127b-fced-4230-8167-98453141e6cf" providerId="ADAL" clId="{1D9FA6CD-C770-774D-B857-BCBB2FC33598}" dt="2020-10-14T14:37:33.401" v="291" actId="20577"/>
        <pc:sldMkLst>
          <pc:docMk/>
          <pc:sldMk cId="721628930" sldId="265"/>
        </pc:sldMkLst>
        <pc:spChg chg="mod">
          <ac:chgData name="318" userId="d436127b-fced-4230-8167-98453141e6cf" providerId="ADAL" clId="{1D9FA6CD-C770-774D-B857-BCBB2FC33598}" dt="2020-10-14T14:37:33.401" v="291" actId="20577"/>
          <ac:spMkLst>
            <pc:docMk/>
            <pc:sldMk cId="721628930" sldId="265"/>
            <ac:spMk id="7" creationId="{6445F99C-B6C8-CE45-9905-F98FA6EFE78A}"/>
          </ac:spMkLst>
        </pc:spChg>
      </pc:sldChg>
      <pc:sldChg chg="modSp mod">
        <pc:chgData name="318" userId="d436127b-fced-4230-8167-98453141e6cf" providerId="ADAL" clId="{1D9FA6CD-C770-774D-B857-BCBB2FC33598}" dt="2020-10-14T14:37:49.689" v="308" actId="20577"/>
        <pc:sldMkLst>
          <pc:docMk/>
          <pc:sldMk cId="1577424110" sldId="266"/>
        </pc:sldMkLst>
        <pc:spChg chg="mod">
          <ac:chgData name="318" userId="d436127b-fced-4230-8167-98453141e6cf" providerId="ADAL" clId="{1D9FA6CD-C770-774D-B857-BCBB2FC33598}" dt="2020-10-14T14:37:49.689" v="308" actId="20577"/>
          <ac:spMkLst>
            <pc:docMk/>
            <pc:sldMk cId="1577424110" sldId="266"/>
            <ac:spMk id="7" creationId="{6445F99C-B6C8-CE45-9905-F98FA6EFE78A}"/>
          </ac:spMkLst>
        </pc:spChg>
      </pc:sldChg>
      <pc:sldChg chg="modSp mod">
        <pc:chgData name="318" userId="d436127b-fced-4230-8167-98453141e6cf" providerId="ADAL" clId="{1D9FA6CD-C770-774D-B857-BCBB2FC33598}" dt="2020-10-14T15:32:08.697" v="455" actId="1076"/>
        <pc:sldMkLst>
          <pc:docMk/>
          <pc:sldMk cId="1985207868" sldId="269"/>
        </pc:sldMkLst>
        <pc:spChg chg="mod">
          <ac:chgData name="318" userId="d436127b-fced-4230-8167-98453141e6cf" providerId="ADAL" clId="{1D9FA6CD-C770-774D-B857-BCBB2FC33598}" dt="2020-10-14T15:32:08.697" v="455" actId="1076"/>
          <ac:spMkLst>
            <pc:docMk/>
            <pc:sldMk cId="1985207868" sldId="269"/>
            <ac:spMk id="7" creationId="{6445F99C-B6C8-CE45-9905-F98FA6EFE78A}"/>
          </ac:spMkLst>
        </pc:spChg>
        <pc:grpChg chg="mod">
          <ac:chgData name="318" userId="d436127b-fced-4230-8167-98453141e6cf" providerId="ADAL" clId="{1D9FA6CD-C770-774D-B857-BCBB2FC33598}" dt="2020-10-14T15:31:54.442" v="451" actId="1076"/>
          <ac:grpSpMkLst>
            <pc:docMk/>
            <pc:sldMk cId="1985207868" sldId="269"/>
            <ac:grpSpMk id="2" creationId="{88167A54-E2A4-CC43-ACA7-872CAA2CCC16}"/>
          </ac:grpSpMkLst>
        </pc:grpChg>
      </pc:sldChg>
      <pc:sldChg chg="modSp mod">
        <pc:chgData name="318" userId="d436127b-fced-4230-8167-98453141e6cf" providerId="ADAL" clId="{1D9FA6CD-C770-774D-B857-BCBB2FC33598}" dt="2020-10-14T14:36:43.245" v="161" actId="20577"/>
        <pc:sldMkLst>
          <pc:docMk/>
          <pc:sldMk cId="3081940490" sldId="274"/>
        </pc:sldMkLst>
        <pc:spChg chg="mod">
          <ac:chgData name="318" userId="d436127b-fced-4230-8167-98453141e6cf" providerId="ADAL" clId="{1D9FA6CD-C770-774D-B857-BCBB2FC33598}" dt="2020-10-14T14:36:43.245" v="161" actId="20577"/>
          <ac:spMkLst>
            <pc:docMk/>
            <pc:sldMk cId="3081940490" sldId="274"/>
            <ac:spMk id="7" creationId="{6445F99C-B6C8-CE45-9905-F98FA6EFE78A}"/>
          </ac:spMkLst>
        </pc:spChg>
      </pc:sldChg>
      <pc:sldChg chg="modSp ord">
        <pc:chgData name="318" userId="d436127b-fced-4230-8167-98453141e6cf" providerId="ADAL" clId="{1D9FA6CD-C770-774D-B857-BCBB2FC33598}" dt="2020-10-14T15:03:33.518" v="432" actId="20578"/>
        <pc:sldMkLst>
          <pc:docMk/>
          <pc:sldMk cId="764026188" sldId="275"/>
        </pc:sldMkLst>
        <pc:spChg chg="mod">
          <ac:chgData name="318" userId="d436127b-fced-4230-8167-98453141e6cf" providerId="ADAL" clId="{1D9FA6CD-C770-774D-B857-BCBB2FC33598}" dt="2020-10-14T14:35:09.792" v="27" actId="20577"/>
          <ac:spMkLst>
            <pc:docMk/>
            <pc:sldMk cId="764026188" sldId="275"/>
            <ac:spMk id="2" creationId="{D387F0A1-D525-2349-BD83-7A9EE4022F2F}"/>
          </ac:spMkLst>
        </pc:spChg>
      </pc:sldChg>
      <pc:sldChg chg="modSp mod">
        <pc:chgData name="318" userId="d436127b-fced-4230-8167-98453141e6cf" providerId="ADAL" clId="{1D9FA6CD-C770-774D-B857-BCBB2FC33598}" dt="2020-10-14T15:50:26.300" v="813" actId="403"/>
        <pc:sldMkLst>
          <pc:docMk/>
          <pc:sldMk cId="3967230836" sldId="276"/>
        </pc:sldMkLst>
        <pc:spChg chg="mod">
          <ac:chgData name="318" userId="d436127b-fced-4230-8167-98453141e6cf" providerId="ADAL" clId="{1D9FA6CD-C770-774D-B857-BCBB2FC33598}" dt="2020-10-14T15:50:26.300" v="813" actId="403"/>
          <ac:spMkLst>
            <pc:docMk/>
            <pc:sldMk cId="3967230836" sldId="276"/>
            <ac:spMk id="4" creationId="{18E45218-1734-5245-998E-7E722DA479DE}"/>
          </ac:spMkLst>
        </pc:spChg>
      </pc:sldChg>
      <pc:sldChg chg="modSp mod">
        <pc:chgData name="318" userId="d436127b-fced-4230-8167-98453141e6cf" providerId="ADAL" clId="{1D9FA6CD-C770-774D-B857-BCBB2FC33598}" dt="2020-10-14T15:50:22.955" v="811" actId="403"/>
        <pc:sldMkLst>
          <pc:docMk/>
          <pc:sldMk cId="2083726242" sldId="278"/>
        </pc:sldMkLst>
        <pc:spChg chg="mod">
          <ac:chgData name="318" userId="d436127b-fced-4230-8167-98453141e6cf" providerId="ADAL" clId="{1D9FA6CD-C770-774D-B857-BCBB2FC33598}" dt="2020-10-14T15:50:22.955" v="811" actId="403"/>
          <ac:spMkLst>
            <pc:docMk/>
            <pc:sldMk cId="2083726242" sldId="278"/>
            <ac:spMk id="4" creationId="{18E45218-1734-5245-998E-7E722DA479DE}"/>
          </ac:spMkLst>
        </pc:spChg>
      </pc:sldChg>
      <pc:sldChg chg="modSp mod">
        <pc:chgData name="318" userId="d436127b-fced-4230-8167-98453141e6cf" providerId="ADAL" clId="{1D9FA6CD-C770-774D-B857-BCBB2FC33598}" dt="2020-10-14T15:50:58.535" v="825" actId="20577"/>
        <pc:sldMkLst>
          <pc:docMk/>
          <pc:sldMk cId="623264805" sldId="279"/>
        </pc:sldMkLst>
        <pc:spChg chg="mod">
          <ac:chgData name="318" userId="d436127b-fced-4230-8167-98453141e6cf" providerId="ADAL" clId="{1D9FA6CD-C770-774D-B857-BCBB2FC33598}" dt="2020-10-14T15:50:58.535" v="825" actId="20577"/>
          <ac:spMkLst>
            <pc:docMk/>
            <pc:sldMk cId="623264805" sldId="279"/>
            <ac:spMk id="4" creationId="{18E45218-1734-5245-998E-7E722DA479DE}"/>
          </ac:spMkLst>
        </pc:spChg>
        <pc:picChg chg="mod">
          <ac:chgData name="318" userId="d436127b-fced-4230-8167-98453141e6cf" providerId="ADAL" clId="{1D9FA6CD-C770-774D-B857-BCBB2FC33598}" dt="2020-10-14T15:50:52.353" v="821" actId="1076"/>
          <ac:picMkLst>
            <pc:docMk/>
            <pc:sldMk cId="623264805" sldId="279"/>
            <ac:picMk id="6148" creationId="{5D909FF2-80C0-0848-AD79-3B0E5E9772AB}"/>
          </ac:picMkLst>
        </pc:picChg>
      </pc:sldChg>
      <pc:sldChg chg="modSp mod">
        <pc:chgData name="318" userId="d436127b-fced-4230-8167-98453141e6cf" providerId="ADAL" clId="{1D9FA6CD-C770-774D-B857-BCBB2FC33598}" dt="2020-10-14T15:51:13.321" v="830" actId="122"/>
        <pc:sldMkLst>
          <pc:docMk/>
          <pc:sldMk cId="3596022749" sldId="280"/>
        </pc:sldMkLst>
        <pc:spChg chg="mod">
          <ac:chgData name="318" userId="d436127b-fced-4230-8167-98453141e6cf" providerId="ADAL" clId="{1D9FA6CD-C770-774D-B857-BCBB2FC33598}" dt="2020-10-14T15:51:13.321" v="830" actId="122"/>
          <ac:spMkLst>
            <pc:docMk/>
            <pc:sldMk cId="3596022749" sldId="280"/>
            <ac:spMk id="4" creationId="{18E45218-1734-5245-998E-7E722DA479DE}"/>
          </ac:spMkLst>
        </pc:spChg>
      </pc:sldChg>
      <pc:sldChg chg="modSp ord">
        <pc:chgData name="318" userId="d436127b-fced-4230-8167-98453141e6cf" providerId="ADAL" clId="{1D9FA6CD-C770-774D-B857-BCBB2FC33598}" dt="2020-10-14T15:03:33.518" v="432" actId="20578"/>
        <pc:sldMkLst>
          <pc:docMk/>
          <pc:sldMk cId="3621199021" sldId="286"/>
        </pc:sldMkLst>
        <pc:spChg chg="mod">
          <ac:chgData name="318" userId="d436127b-fced-4230-8167-98453141e6cf" providerId="ADAL" clId="{1D9FA6CD-C770-774D-B857-BCBB2FC33598}" dt="2020-10-14T15:01:51.484" v="431" actId="20577"/>
          <ac:spMkLst>
            <pc:docMk/>
            <pc:sldMk cId="3621199021" sldId="286"/>
            <ac:spMk id="2" creationId="{D387F0A1-D525-2349-BD83-7A9EE4022F2F}"/>
          </ac:spMkLst>
        </pc:spChg>
      </pc:sldChg>
      <pc:sldChg chg="addSp delSp modSp mod">
        <pc:chgData name="318" userId="d436127b-fced-4230-8167-98453141e6cf" providerId="ADAL" clId="{1D9FA6CD-C770-774D-B857-BCBB2FC33598}" dt="2020-10-14T14:51:58.238" v="341" actId="1076"/>
        <pc:sldMkLst>
          <pc:docMk/>
          <pc:sldMk cId="1798140123" sldId="288"/>
        </pc:sldMkLst>
        <pc:spChg chg="mod">
          <ac:chgData name="318" userId="d436127b-fced-4230-8167-98453141e6cf" providerId="ADAL" clId="{1D9FA6CD-C770-774D-B857-BCBB2FC33598}" dt="2020-10-14T14:34:41.282" v="0" actId="20577"/>
          <ac:spMkLst>
            <pc:docMk/>
            <pc:sldMk cId="1798140123" sldId="288"/>
            <ac:spMk id="7" creationId="{6445F99C-B6C8-CE45-9905-F98FA6EFE78A}"/>
          </ac:spMkLst>
        </pc:spChg>
        <pc:picChg chg="add mod">
          <ac:chgData name="318" userId="d436127b-fced-4230-8167-98453141e6cf" providerId="ADAL" clId="{1D9FA6CD-C770-774D-B857-BCBB2FC33598}" dt="2020-10-14T14:51:58.238" v="341" actId="1076"/>
          <ac:picMkLst>
            <pc:docMk/>
            <pc:sldMk cId="1798140123" sldId="288"/>
            <ac:picMk id="2050" creationId="{A20CE170-BD9A-BD42-B043-70B795FB3B90}"/>
          </ac:picMkLst>
        </pc:picChg>
        <pc:picChg chg="add mod">
          <ac:chgData name="318" userId="d436127b-fced-4230-8167-98453141e6cf" providerId="ADAL" clId="{1D9FA6CD-C770-774D-B857-BCBB2FC33598}" dt="2020-10-14T14:51:52.354" v="340" actId="1076"/>
          <ac:picMkLst>
            <pc:docMk/>
            <pc:sldMk cId="1798140123" sldId="288"/>
            <ac:picMk id="2052" creationId="{61AD8F7B-00A1-D941-8CDC-9D20180AF1EA}"/>
          </ac:picMkLst>
        </pc:picChg>
        <pc:picChg chg="del">
          <ac:chgData name="318" userId="d436127b-fced-4230-8167-98453141e6cf" providerId="ADAL" clId="{1D9FA6CD-C770-774D-B857-BCBB2FC33598}" dt="2020-10-14T14:51:25.413" v="330" actId="478"/>
          <ac:picMkLst>
            <pc:docMk/>
            <pc:sldMk cId="1798140123" sldId="288"/>
            <ac:picMk id="4098" creationId="{C10C6E07-38BC-4E0B-8736-AD378C2BF31F}"/>
          </ac:picMkLst>
        </pc:picChg>
      </pc:sldChg>
      <pc:sldChg chg="modSp mod">
        <pc:chgData name="318" userId="d436127b-fced-4230-8167-98453141e6cf" providerId="ADAL" clId="{1D9FA6CD-C770-774D-B857-BCBB2FC33598}" dt="2020-10-14T14:34:46.931" v="1" actId="20577"/>
        <pc:sldMkLst>
          <pc:docMk/>
          <pc:sldMk cId="2064795042" sldId="289"/>
        </pc:sldMkLst>
        <pc:spChg chg="mod">
          <ac:chgData name="318" userId="d436127b-fced-4230-8167-98453141e6cf" providerId="ADAL" clId="{1D9FA6CD-C770-774D-B857-BCBB2FC33598}" dt="2020-10-14T14:34:46.931" v="1" actId="20577"/>
          <ac:spMkLst>
            <pc:docMk/>
            <pc:sldMk cId="2064795042" sldId="289"/>
            <ac:spMk id="7" creationId="{6445F99C-B6C8-CE45-9905-F98FA6EFE78A}"/>
          </ac:spMkLst>
        </pc:spChg>
      </pc:sldChg>
      <pc:sldChg chg="addSp delSp modSp add mod ord">
        <pc:chgData name="318" userId="d436127b-fced-4230-8167-98453141e6cf" providerId="ADAL" clId="{1D9FA6CD-C770-774D-B857-BCBB2FC33598}" dt="2020-10-14T14:36:52.857" v="203" actId="14100"/>
        <pc:sldMkLst>
          <pc:docMk/>
          <pc:sldMk cId="1702484239" sldId="304"/>
        </pc:sldMkLst>
        <pc:spChg chg="mod">
          <ac:chgData name="318" userId="d436127b-fced-4230-8167-98453141e6cf" providerId="ADAL" clId="{1D9FA6CD-C770-774D-B857-BCBB2FC33598}" dt="2020-10-14T14:36:52.857" v="203" actId="14100"/>
          <ac:spMkLst>
            <pc:docMk/>
            <pc:sldMk cId="1702484239" sldId="304"/>
            <ac:spMk id="7" creationId="{6445F99C-B6C8-CE45-9905-F98FA6EFE78A}"/>
          </ac:spMkLst>
        </pc:spChg>
        <pc:picChg chg="add del">
          <ac:chgData name="318" userId="d436127b-fced-4230-8167-98453141e6cf" providerId="ADAL" clId="{1D9FA6CD-C770-774D-B857-BCBB2FC33598}" dt="2020-10-14T14:36:05.649" v="88"/>
          <ac:picMkLst>
            <pc:docMk/>
            <pc:sldMk cId="1702484239" sldId="304"/>
            <ac:picMk id="1026" creationId="{0EFE0731-7C1C-7440-BD31-D4CC164E3C9F}"/>
          </ac:picMkLst>
        </pc:picChg>
        <pc:picChg chg="add mod">
          <ac:chgData name="318" userId="d436127b-fced-4230-8167-98453141e6cf" providerId="ADAL" clId="{1D9FA6CD-C770-774D-B857-BCBB2FC33598}" dt="2020-10-14T14:36:26.043" v="98" actId="14100"/>
          <ac:picMkLst>
            <pc:docMk/>
            <pc:sldMk cId="1702484239" sldId="304"/>
            <ac:picMk id="1028" creationId="{B68BFC95-B7D9-434B-B108-D1D5641738B5}"/>
          </ac:picMkLst>
        </pc:picChg>
        <pc:picChg chg="add del">
          <ac:chgData name="318" userId="d436127b-fced-4230-8167-98453141e6cf" providerId="ADAL" clId="{1D9FA6CD-C770-774D-B857-BCBB2FC33598}" dt="2020-10-14T14:36:09.500" v="94" actId="478"/>
          <ac:picMkLst>
            <pc:docMk/>
            <pc:sldMk cId="1702484239" sldId="304"/>
            <ac:picMk id="6148" creationId="{9017C603-7546-A040-9C2F-046BBDDDCE0E}"/>
          </ac:picMkLst>
        </pc:picChg>
      </pc:sldChg>
      <pc:sldChg chg="add">
        <pc:chgData name="318" userId="d436127b-fced-4230-8167-98453141e6cf" providerId="ADAL" clId="{1D9FA6CD-C770-774D-B857-BCBB2FC33598}" dt="2020-10-14T14:51:23.538" v="329" actId="2890"/>
        <pc:sldMkLst>
          <pc:docMk/>
          <pc:sldMk cId="1711794743" sldId="305"/>
        </pc:sldMkLst>
      </pc:sldChg>
      <pc:sldChg chg="addSp delSp modSp add">
        <pc:chgData name="318" userId="d436127b-fced-4230-8167-98453141e6cf" providerId="ADAL" clId="{1D9FA6CD-C770-774D-B857-BCBB2FC33598}" dt="2020-10-14T14:52:41.973" v="350" actId="14100"/>
        <pc:sldMkLst>
          <pc:docMk/>
          <pc:sldMk cId="962252113" sldId="306"/>
        </pc:sldMkLst>
        <pc:picChg chg="del">
          <ac:chgData name="318" userId="d436127b-fced-4230-8167-98453141e6cf" providerId="ADAL" clId="{1D9FA6CD-C770-774D-B857-BCBB2FC33598}" dt="2020-10-14T14:52:26.164" v="343" actId="478"/>
          <ac:picMkLst>
            <pc:docMk/>
            <pc:sldMk cId="962252113" sldId="306"/>
            <ac:picMk id="2050" creationId="{A20CE170-BD9A-BD42-B043-70B795FB3B90}"/>
          </ac:picMkLst>
        </pc:picChg>
        <pc:picChg chg="del">
          <ac:chgData name="318" userId="d436127b-fced-4230-8167-98453141e6cf" providerId="ADAL" clId="{1D9FA6CD-C770-774D-B857-BCBB2FC33598}" dt="2020-10-14T14:52:27.039" v="344" actId="478"/>
          <ac:picMkLst>
            <pc:docMk/>
            <pc:sldMk cId="962252113" sldId="306"/>
            <ac:picMk id="2052" creationId="{61AD8F7B-00A1-D941-8CDC-9D20180AF1EA}"/>
          </ac:picMkLst>
        </pc:picChg>
        <pc:picChg chg="add mod">
          <ac:chgData name="318" userId="d436127b-fced-4230-8167-98453141e6cf" providerId="ADAL" clId="{1D9FA6CD-C770-774D-B857-BCBB2FC33598}" dt="2020-10-14T14:52:41.973" v="350" actId="14100"/>
          <ac:picMkLst>
            <pc:docMk/>
            <pc:sldMk cId="962252113" sldId="306"/>
            <ac:picMk id="4098" creationId="{CB64DDDF-1161-B049-B7A7-101EBC980A3B}"/>
          </ac:picMkLst>
        </pc:picChg>
      </pc:sldChg>
      <pc:sldChg chg="addSp delSp modSp add mod">
        <pc:chgData name="318" userId="d436127b-fced-4230-8167-98453141e6cf" providerId="ADAL" clId="{1D9FA6CD-C770-774D-B857-BCBB2FC33598}" dt="2020-10-14T14:55:52.105" v="358" actId="1076"/>
        <pc:sldMkLst>
          <pc:docMk/>
          <pc:sldMk cId="1145204922" sldId="307"/>
        </pc:sldMkLst>
        <pc:picChg chg="add mod">
          <ac:chgData name="318" userId="d436127b-fced-4230-8167-98453141e6cf" providerId="ADAL" clId="{1D9FA6CD-C770-774D-B857-BCBB2FC33598}" dt="2020-10-14T14:55:52.105" v="358" actId="1076"/>
          <ac:picMkLst>
            <pc:docMk/>
            <pc:sldMk cId="1145204922" sldId="307"/>
            <ac:picMk id="3" creationId="{714E653D-64D7-AF4F-B202-3B0569141D2D}"/>
          </ac:picMkLst>
        </pc:picChg>
        <pc:picChg chg="del">
          <ac:chgData name="318" userId="d436127b-fced-4230-8167-98453141e6cf" providerId="ADAL" clId="{1D9FA6CD-C770-774D-B857-BCBB2FC33598}" dt="2020-10-14T14:53:55.749" v="352" actId="478"/>
          <ac:picMkLst>
            <pc:docMk/>
            <pc:sldMk cId="1145204922" sldId="307"/>
            <ac:picMk id="5122" creationId="{84A7D883-1A0D-492C-B277-2653ED3EB5CF}"/>
          </ac:picMkLst>
        </pc:picChg>
        <pc:picChg chg="del">
          <ac:chgData name="318" userId="d436127b-fced-4230-8167-98453141e6cf" providerId="ADAL" clId="{1D9FA6CD-C770-774D-B857-BCBB2FC33598}" dt="2020-10-14T14:53:56.665" v="353" actId="478"/>
          <ac:picMkLst>
            <pc:docMk/>
            <pc:sldMk cId="1145204922" sldId="307"/>
            <ac:picMk id="5126" creationId="{598AB8E3-100B-4B28-A6E2-4890FF05F1D8}"/>
          </ac:picMkLst>
        </pc:picChg>
      </pc:sldChg>
      <pc:sldChg chg="addSp delSp modSp add mod modAnim">
        <pc:chgData name="318" userId="d436127b-fced-4230-8167-98453141e6cf" providerId="ADAL" clId="{1D9FA6CD-C770-774D-B857-BCBB2FC33598}" dt="2020-10-14T15:07:43.678" v="448" actId="1076"/>
        <pc:sldMkLst>
          <pc:docMk/>
          <pc:sldMk cId="3776639991" sldId="308"/>
        </pc:sldMkLst>
        <pc:spChg chg="mod">
          <ac:chgData name="318" userId="d436127b-fced-4230-8167-98453141e6cf" providerId="ADAL" clId="{1D9FA6CD-C770-774D-B857-BCBB2FC33598}" dt="2020-10-14T15:07:31.971" v="442" actId="1076"/>
          <ac:spMkLst>
            <pc:docMk/>
            <pc:sldMk cId="3776639991" sldId="308"/>
            <ac:spMk id="10" creationId="{A0B750F3-6DC1-B340-8C02-E839563916E0}"/>
          </ac:spMkLst>
        </pc:spChg>
        <pc:grpChg chg="mod">
          <ac:chgData name="318" userId="d436127b-fced-4230-8167-98453141e6cf" providerId="ADAL" clId="{1D9FA6CD-C770-774D-B857-BCBB2FC33598}" dt="2020-10-14T15:07:39.105" v="445" actId="1076"/>
          <ac:grpSpMkLst>
            <pc:docMk/>
            <pc:sldMk cId="3776639991" sldId="308"/>
            <ac:grpSpMk id="2" creationId="{88167A54-E2A4-CC43-ACA7-872CAA2CCC16}"/>
          </ac:grpSpMkLst>
        </pc:grpChg>
        <pc:picChg chg="add mod">
          <ac:chgData name="318" userId="d436127b-fced-4230-8167-98453141e6cf" providerId="ADAL" clId="{1D9FA6CD-C770-774D-B857-BCBB2FC33598}" dt="2020-10-14T15:07:43.678" v="448" actId="1076"/>
          <ac:picMkLst>
            <pc:docMk/>
            <pc:sldMk cId="3776639991" sldId="308"/>
            <ac:picMk id="3" creationId="{30976AC9-2CF2-1B43-A37C-A4718C96325F}"/>
          </ac:picMkLst>
        </pc:picChg>
        <pc:picChg chg="del">
          <ac:chgData name="318" userId="d436127b-fced-4230-8167-98453141e6cf" providerId="ADAL" clId="{1D9FA6CD-C770-774D-B857-BCBB2FC33598}" dt="2020-10-14T15:06:00.412" v="434" actId="478"/>
          <ac:picMkLst>
            <pc:docMk/>
            <pc:sldMk cId="3776639991" sldId="308"/>
            <ac:picMk id="13314" creationId="{DB703332-E0FD-2840-ACDB-9DAEA8F98FE7}"/>
          </ac:picMkLst>
        </pc:picChg>
      </pc:sldChg>
      <pc:sldChg chg="addSp delSp modSp add mod">
        <pc:chgData name="318" userId="d436127b-fced-4230-8167-98453141e6cf" providerId="ADAL" clId="{1D9FA6CD-C770-774D-B857-BCBB2FC33598}" dt="2020-10-14T15:39:26.021" v="472" actId="14100"/>
        <pc:sldMkLst>
          <pc:docMk/>
          <pc:sldMk cId="4130307389" sldId="309"/>
        </pc:sldMkLst>
        <pc:spChg chg="mod">
          <ac:chgData name="318" userId="d436127b-fced-4230-8167-98453141e6cf" providerId="ADAL" clId="{1D9FA6CD-C770-774D-B857-BCBB2FC33598}" dt="2020-10-14T15:33:59.752" v="463" actId="20577"/>
          <ac:spMkLst>
            <pc:docMk/>
            <pc:sldMk cId="4130307389" sldId="309"/>
            <ac:spMk id="7" creationId="{6445F99C-B6C8-CE45-9905-F98FA6EFE78A}"/>
          </ac:spMkLst>
        </pc:spChg>
        <pc:picChg chg="add del mod">
          <ac:chgData name="318" userId="d436127b-fced-4230-8167-98453141e6cf" providerId="ADAL" clId="{1D9FA6CD-C770-774D-B857-BCBB2FC33598}" dt="2020-10-14T15:38:56.046" v="467" actId="478"/>
          <ac:picMkLst>
            <pc:docMk/>
            <pc:sldMk cId="4130307389" sldId="309"/>
            <ac:picMk id="1026" creationId="{8F53CCD6-6959-914C-B2B2-9E81FAF0D099}"/>
          </ac:picMkLst>
        </pc:picChg>
        <pc:picChg chg="add mod">
          <ac:chgData name="318" userId="d436127b-fced-4230-8167-98453141e6cf" providerId="ADAL" clId="{1D9FA6CD-C770-774D-B857-BCBB2FC33598}" dt="2020-10-14T15:39:26.021" v="472" actId="14100"/>
          <ac:picMkLst>
            <pc:docMk/>
            <pc:sldMk cId="4130307389" sldId="309"/>
            <ac:picMk id="1028" creationId="{46FE6597-0042-8844-815F-3F421F0EB798}"/>
          </ac:picMkLst>
        </pc:picChg>
        <pc:picChg chg="del">
          <ac:chgData name="318" userId="d436127b-fced-4230-8167-98453141e6cf" providerId="ADAL" clId="{1D9FA6CD-C770-774D-B857-BCBB2FC33598}" dt="2020-10-14T15:34:00.711" v="464" actId="478"/>
          <ac:picMkLst>
            <pc:docMk/>
            <pc:sldMk cId="4130307389" sldId="309"/>
            <ac:picMk id="18436" creationId="{4A53CF9D-6F16-4203-854D-8BCD8B91C4F9}"/>
          </ac:picMkLst>
        </pc:picChg>
      </pc:sldChg>
      <pc:sldChg chg="addSp delSp modSp add mod modAnim">
        <pc:chgData name="318" userId="d436127b-fced-4230-8167-98453141e6cf" providerId="ADAL" clId="{1D9FA6CD-C770-774D-B857-BCBB2FC33598}" dt="2020-10-14T15:43:14.675" v="478" actId="1076"/>
        <pc:sldMkLst>
          <pc:docMk/>
          <pc:sldMk cId="1166494972" sldId="310"/>
        </pc:sldMkLst>
        <pc:picChg chg="add mod">
          <ac:chgData name="318" userId="d436127b-fced-4230-8167-98453141e6cf" providerId="ADAL" clId="{1D9FA6CD-C770-774D-B857-BCBB2FC33598}" dt="2020-10-14T15:43:14.675" v="478" actId="1076"/>
          <ac:picMkLst>
            <pc:docMk/>
            <pc:sldMk cId="1166494972" sldId="310"/>
            <ac:picMk id="3" creationId="{B5417265-1181-E34B-BE71-AD29C427A0A2}"/>
          </ac:picMkLst>
        </pc:picChg>
        <pc:picChg chg="del">
          <ac:chgData name="318" userId="d436127b-fced-4230-8167-98453141e6cf" providerId="ADAL" clId="{1D9FA6CD-C770-774D-B857-BCBB2FC33598}" dt="2020-10-14T15:41:57.005" v="474" actId="478"/>
          <ac:picMkLst>
            <pc:docMk/>
            <pc:sldMk cId="1166494972" sldId="310"/>
            <ac:picMk id="1028" creationId="{46FE6597-0042-8844-815F-3F421F0EB798}"/>
          </ac:picMkLst>
        </pc:picChg>
      </pc:sldChg>
      <pc:sldChg chg="addSp delSp modSp add mod ord">
        <pc:chgData name="318" userId="d436127b-fced-4230-8167-98453141e6cf" providerId="ADAL" clId="{1D9FA6CD-C770-774D-B857-BCBB2FC33598}" dt="2020-10-14T15:45:17.939" v="676" actId="1076"/>
        <pc:sldMkLst>
          <pc:docMk/>
          <pc:sldMk cId="645090460" sldId="311"/>
        </pc:sldMkLst>
        <pc:spChg chg="mod">
          <ac:chgData name="318" userId="d436127b-fced-4230-8167-98453141e6cf" providerId="ADAL" clId="{1D9FA6CD-C770-774D-B857-BCBB2FC33598}" dt="2020-10-14T15:45:17.939" v="676" actId="1076"/>
          <ac:spMkLst>
            <pc:docMk/>
            <pc:sldMk cId="645090460" sldId="311"/>
            <ac:spMk id="3" creationId="{F9630AAE-FD23-426F-815D-6EB1E0669E35}"/>
          </ac:spMkLst>
        </pc:spChg>
        <pc:spChg chg="mod">
          <ac:chgData name="318" userId="d436127b-fced-4230-8167-98453141e6cf" providerId="ADAL" clId="{1D9FA6CD-C770-774D-B857-BCBB2FC33598}" dt="2020-10-14T15:43:44.229" v="487" actId="20577"/>
          <ac:spMkLst>
            <pc:docMk/>
            <pc:sldMk cId="645090460" sldId="311"/>
            <ac:spMk id="7" creationId="{6445F99C-B6C8-CE45-9905-F98FA6EFE78A}"/>
          </ac:spMkLst>
        </pc:spChg>
        <pc:picChg chg="add mod">
          <ac:chgData name="318" userId="d436127b-fced-4230-8167-98453141e6cf" providerId="ADAL" clId="{1D9FA6CD-C770-774D-B857-BCBB2FC33598}" dt="2020-10-14T15:45:13.578" v="675" actId="1076"/>
          <ac:picMkLst>
            <pc:docMk/>
            <pc:sldMk cId="645090460" sldId="311"/>
            <ac:picMk id="3074" creationId="{93F565C8-C3AE-6747-9BEE-3ED6824FC83A}"/>
          </ac:picMkLst>
        </pc:picChg>
        <pc:picChg chg="del">
          <ac:chgData name="318" userId="d436127b-fced-4230-8167-98453141e6cf" providerId="ADAL" clId="{1D9FA6CD-C770-774D-B857-BCBB2FC33598}" dt="2020-10-14T15:44:36.966" v="673" actId="478"/>
          <ac:picMkLst>
            <pc:docMk/>
            <pc:sldMk cId="645090460" sldId="311"/>
            <ac:picMk id="14338" creationId="{98ABDF43-B1C4-4488-BBEB-7F53203FA841}"/>
          </ac:picMkLst>
        </pc:picChg>
      </pc:sldChg>
      <pc:sldChg chg="addSp delSp modSp add mod">
        <pc:chgData name="318" userId="d436127b-fced-4230-8167-98453141e6cf" providerId="ADAL" clId="{1D9FA6CD-C770-774D-B857-BCBB2FC33598}" dt="2020-10-14T15:50:34.365" v="814" actId="403"/>
        <pc:sldMkLst>
          <pc:docMk/>
          <pc:sldMk cId="3701955300" sldId="312"/>
        </pc:sldMkLst>
        <pc:spChg chg="mod">
          <ac:chgData name="318" userId="d436127b-fced-4230-8167-98453141e6cf" providerId="ADAL" clId="{1D9FA6CD-C770-774D-B857-BCBB2FC33598}" dt="2020-10-14T15:50:34.365" v="814" actId="403"/>
          <ac:spMkLst>
            <pc:docMk/>
            <pc:sldMk cId="3701955300" sldId="312"/>
            <ac:spMk id="4" creationId="{18E45218-1734-5245-998E-7E722DA479DE}"/>
          </ac:spMkLst>
        </pc:spChg>
        <pc:picChg chg="add del mod">
          <ac:chgData name="318" userId="d436127b-fced-4230-8167-98453141e6cf" providerId="ADAL" clId="{1D9FA6CD-C770-774D-B857-BCBB2FC33598}" dt="2020-10-14T15:47:25.697" v="802" actId="478"/>
          <ac:picMkLst>
            <pc:docMk/>
            <pc:sldMk cId="3701955300" sldId="312"/>
            <ac:picMk id="3" creationId="{0AFB931F-B28F-A246-9CB3-DE906C45F23E}"/>
          </ac:picMkLst>
        </pc:picChg>
        <pc:picChg chg="add mod">
          <ac:chgData name="318" userId="d436127b-fced-4230-8167-98453141e6cf" providerId="ADAL" clId="{1D9FA6CD-C770-774D-B857-BCBB2FC33598}" dt="2020-10-14T15:47:29.898" v="804" actId="1076"/>
          <ac:picMkLst>
            <pc:docMk/>
            <pc:sldMk cId="3701955300" sldId="312"/>
            <ac:picMk id="5" creationId="{08B93B23-BD7A-2747-BB46-38A099D29519}"/>
          </ac:picMkLst>
        </pc:picChg>
        <pc:picChg chg="add mod">
          <ac:chgData name="318" userId="d436127b-fced-4230-8167-98453141e6cf" providerId="ADAL" clId="{1D9FA6CD-C770-774D-B857-BCBB2FC33598}" dt="2020-10-14T15:50:02.116" v="809" actId="1076"/>
          <ac:picMkLst>
            <pc:docMk/>
            <pc:sldMk cId="3701955300" sldId="312"/>
            <ac:picMk id="6" creationId="{E051E66E-8A29-BA4E-BFCD-6A79AB439E66}"/>
          </ac:picMkLst>
        </pc:picChg>
        <pc:picChg chg="del">
          <ac:chgData name="318" userId="d436127b-fced-4230-8167-98453141e6cf" providerId="ADAL" clId="{1D9FA6CD-C770-774D-B857-BCBB2FC33598}" dt="2020-10-14T15:46:03.468" v="784" actId="478"/>
          <ac:picMkLst>
            <pc:docMk/>
            <pc:sldMk cId="3701955300" sldId="312"/>
            <ac:picMk id="4098" creationId="{5210454D-D74D-364B-B716-6E811AD7E152}"/>
          </ac:picMkLst>
        </pc:picChg>
        <pc:picChg chg="del">
          <ac:chgData name="318" userId="d436127b-fced-4230-8167-98453141e6cf" providerId="ADAL" clId="{1D9FA6CD-C770-774D-B857-BCBB2FC33598}" dt="2020-10-14T15:46:01.527" v="782" actId="478"/>
          <ac:picMkLst>
            <pc:docMk/>
            <pc:sldMk cId="3701955300" sldId="312"/>
            <ac:picMk id="4100" creationId="{6D237547-3E47-AF4B-BB55-0BB3CE125084}"/>
          </ac:picMkLst>
        </pc:picChg>
        <pc:picChg chg="del">
          <ac:chgData name="318" userId="d436127b-fced-4230-8167-98453141e6cf" providerId="ADAL" clId="{1D9FA6CD-C770-774D-B857-BCBB2FC33598}" dt="2020-10-14T15:46:02.454" v="783" actId="478"/>
          <ac:picMkLst>
            <pc:docMk/>
            <pc:sldMk cId="3701955300" sldId="312"/>
            <ac:picMk id="4102" creationId="{E876F564-D87D-3741-A8C0-3B6F42F63AF8}"/>
          </ac:picMkLst>
        </pc:picChg>
      </pc:sldChg>
    </pc:docChg>
  </pc:docChgLst>
  <pc:docChgLst>
    <pc:chgData name="318" userId="d436127b-fced-4230-8167-98453141e6cf" providerId="ADAL" clId="{571DB928-0D68-48BE-8264-B81874EDE058}"/>
    <pc:docChg chg="undo custSel addSld modSld">
      <pc:chgData name="318" userId="d436127b-fced-4230-8167-98453141e6cf" providerId="ADAL" clId="{571DB928-0D68-48BE-8264-B81874EDE058}" dt="2020-09-18T08:19:10.565" v="227" actId="1076"/>
      <pc:docMkLst>
        <pc:docMk/>
      </pc:docMkLst>
      <pc:sldChg chg="modSp">
        <pc:chgData name="318" userId="d436127b-fced-4230-8167-98453141e6cf" providerId="ADAL" clId="{571DB928-0D68-48BE-8264-B81874EDE058}" dt="2020-09-15T01:53:04.072" v="0" actId="6549"/>
        <pc:sldMkLst>
          <pc:docMk/>
          <pc:sldMk cId="2783983522" sldId="256"/>
        </pc:sldMkLst>
        <pc:spChg chg="mod">
          <ac:chgData name="318" userId="d436127b-fced-4230-8167-98453141e6cf" providerId="ADAL" clId="{571DB928-0D68-48BE-8264-B81874EDE058}" dt="2020-09-15T01:53:04.072" v="0" actId="6549"/>
          <ac:spMkLst>
            <pc:docMk/>
            <pc:sldMk cId="2783983522" sldId="256"/>
            <ac:spMk id="12" creationId="{D2E686E5-DB8E-E84B-BC5F-76521F3491DE}"/>
          </ac:spMkLst>
        </pc:spChg>
      </pc:sldChg>
      <pc:sldChg chg="modSp">
        <pc:chgData name="318" userId="d436127b-fced-4230-8167-98453141e6cf" providerId="ADAL" clId="{571DB928-0D68-48BE-8264-B81874EDE058}" dt="2020-09-18T08:05:34.905" v="106" actId="403"/>
        <pc:sldMkLst>
          <pc:docMk/>
          <pc:sldMk cId="2996577959" sldId="260"/>
        </pc:sldMkLst>
        <pc:spChg chg="mod">
          <ac:chgData name="318" userId="d436127b-fced-4230-8167-98453141e6cf" providerId="ADAL" clId="{571DB928-0D68-48BE-8264-B81874EDE058}" dt="2020-09-18T08:05:34.905" v="106" actId="403"/>
          <ac:spMkLst>
            <pc:docMk/>
            <pc:sldMk cId="2996577959" sldId="260"/>
            <ac:spMk id="2" creationId="{D387F0A1-D525-2349-BD83-7A9EE4022F2F}"/>
          </ac:spMkLst>
        </pc:spChg>
      </pc:sldChg>
      <pc:sldChg chg="addSp delSp modSp">
        <pc:chgData name="318" userId="d436127b-fced-4230-8167-98453141e6cf" providerId="ADAL" clId="{571DB928-0D68-48BE-8264-B81874EDE058}" dt="2020-09-18T03:32:31.159" v="103" actId="1076"/>
        <pc:sldMkLst>
          <pc:docMk/>
          <pc:sldMk cId="3030843728" sldId="267"/>
        </pc:sldMkLst>
        <pc:spChg chg="del">
          <ac:chgData name="318" userId="d436127b-fced-4230-8167-98453141e6cf" providerId="ADAL" clId="{571DB928-0D68-48BE-8264-B81874EDE058}" dt="2020-09-18T03:30:41.230" v="95" actId="478"/>
          <ac:spMkLst>
            <pc:docMk/>
            <pc:sldMk cId="3030843728" sldId="267"/>
            <ac:spMk id="3" creationId="{DA68EB74-7F60-E642-A57B-EA162ED77E7F}"/>
          </ac:spMkLst>
        </pc:spChg>
        <pc:spChg chg="del">
          <ac:chgData name="318" userId="d436127b-fced-4230-8167-98453141e6cf" providerId="ADAL" clId="{571DB928-0D68-48BE-8264-B81874EDE058}" dt="2020-09-18T03:30:42.440" v="96" actId="478"/>
          <ac:spMkLst>
            <pc:docMk/>
            <pc:sldMk cId="3030843728" sldId="267"/>
            <ac:spMk id="4" creationId="{DF2E9EAE-D684-684B-A6B5-DBCE48D52654}"/>
          </ac:spMkLst>
        </pc:spChg>
        <pc:spChg chg="del">
          <ac:chgData name="318" userId="d436127b-fced-4230-8167-98453141e6cf" providerId="ADAL" clId="{571DB928-0D68-48BE-8264-B81874EDE058}" dt="2020-09-18T03:30:44.009" v="97" actId="478"/>
          <ac:spMkLst>
            <pc:docMk/>
            <pc:sldMk cId="3030843728" sldId="267"/>
            <ac:spMk id="5" creationId="{78D4FBC1-4DC0-7A47-8D6E-5E848ABCCA15}"/>
          </ac:spMkLst>
        </pc:spChg>
        <pc:spChg chg="mod">
          <ac:chgData name="318" userId="d436127b-fced-4230-8167-98453141e6cf" providerId="ADAL" clId="{571DB928-0D68-48BE-8264-B81874EDE058}" dt="2020-09-18T03:30:38.465" v="94" actId="20577"/>
          <ac:spMkLst>
            <pc:docMk/>
            <pc:sldMk cId="3030843728" sldId="267"/>
            <ac:spMk id="7" creationId="{6445F99C-B6C8-CE45-9905-F98FA6EFE78A}"/>
          </ac:spMkLst>
        </pc:spChg>
        <pc:picChg chg="add mod">
          <ac:chgData name="318" userId="d436127b-fced-4230-8167-98453141e6cf" providerId="ADAL" clId="{571DB928-0D68-48BE-8264-B81874EDE058}" dt="2020-09-18T03:32:31.159" v="103" actId="1076"/>
          <ac:picMkLst>
            <pc:docMk/>
            <pc:sldMk cId="3030843728" sldId="267"/>
            <ac:picMk id="1026" creationId="{AF790235-CDE4-4F10-BDC4-C6594CBB847F}"/>
          </ac:picMkLst>
        </pc:picChg>
      </pc:sldChg>
      <pc:sldChg chg="modSp">
        <pc:chgData name="318" userId="d436127b-fced-4230-8167-98453141e6cf" providerId="ADAL" clId="{571DB928-0D68-48BE-8264-B81874EDE058}" dt="2020-09-15T01:55:44.087" v="46" actId="20577"/>
        <pc:sldMkLst>
          <pc:docMk/>
          <pc:sldMk cId="101667061" sldId="268"/>
        </pc:sldMkLst>
        <pc:spChg chg="mod">
          <ac:chgData name="318" userId="d436127b-fced-4230-8167-98453141e6cf" providerId="ADAL" clId="{571DB928-0D68-48BE-8264-B81874EDE058}" dt="2020-09-15T01:55:44.087" v="46" actId="20577"/>
          <ac:spMkLst>
            <pc:docMk/>
            <pc:sldMk cId="101667061" sldId="268"/>
            <ac:spMk id="7" creationId="{6445F99C-B6C8-CE45-9905-F98FA6EFE78A}"/>
          </ac:spMkLst>
        </pc:spChg>
      </pc:sldChg>
      <pc:sldChg chg="modSp">
        <pc:chgData name="318" userId="d436127b-fced-4230-8167-98453141e6cf" providerId="ADAL" clId="{571DB928-0D68-48BE-8264-B81874EDE058}" dt="2020-09-18T08:06:15.835" v="113" actId="1076"/>
        <pc:sldMkLst>
          <pc:docMk/>
          <pc:sldMk cId="764026188" sldId="275"/>
        </pc:sldMkLst>
        <pc:spChg chg="mod">
          <ac:chgData name="318" userId="d436127b-fced-4230-8167-98453141e6cf" providerId="ADAL" clId="{571DB928-0D68-48BE-8264-B81874EDE058}" dt="2020-09-18T08:06:09.460" v="110" actId="123"/>
          <ac:spMkLst>
            <pc:docMk/>
            <pc:sldMk cId="764026188" sldId="275"/>
            <ac:spMk id="2" creationId="{D387F0A1-D525-2349-BD83-7A9EE4022F2F}"/>
          </ac:spMkLst>
        </pc:spChg>
        <pc:picChg chg="mod">
          <ac:chgData name="318" userId="d436127b-fced-4230-8167-98453141e6cf" providerId="ADAL" clId="{571DB928-0D68-48BE-8264-B81874EDE058}" dt="2020-09-18T08:06:15.835" v="113" actId="1076"/>
          <ac:picMkLst>
            <pc:docMk/>
            <pc:sldMk cId="764026188" sldId="275"/>
            <ac:picMk id="3" creationId="{546F05B9-8F0B-3648-B9E4-212CEBBE8975}"/>
          </ac:picMkLst>
        </pc:picChg>
      </pc:sldChg>
      <pc:sldChg chg="addSp delSp modSp">
        <pc:chgData name="318" userId="d436127b-fced-4230-8167-98453141e6cf" providerId="ADAL" clId="{571DB928-0D68-48BE-8264-B81874EDE058}" dt="2020-09-18T08:17:46.784" v="224" actId="14100"/>
        <pc:sldMkLst>
          <pc:docMk/>
          <pc:sldMk cId="3967230836" sldId="276"/>
        </pc:sldMkLst>
        <pc:spChg chg="add del mod">
          <ac:chgData name="318" userId="d436127b-fced-4230-8167-98453141e6cf" providerId="ADAL" clId="{571DB928-0D68-48BE-8264-B81874EDE058}" dt="2020-09-18T08:17:46.784" v="224" actId="14100"/>
          <ac:spMkLst>
            <pc:docMk/>
            <pc:sldMk cId="3967230836" sldId="276"/>
            <ac:spMk id="4" creationId="{18E45218-1734-5245-998E-7E722DA479DE}"/>
          </ac:spMkLst>
        </pc:spChg>
      </pc:sldChg>
      <pc:sldChg chg="modSp">
        <pc:chgData name="318" userId="d436127b-fced-4230-8167-98453141e6cf" providerId="ADAL" clId="{571DB928-0D68-48BE-8264-B81874EDE058}" dt="2020-09-18T08:17:57.934" v="225" actId="403"/>
        <pc:sldMkLst>
          <pc:docMk/>
          <pc:sldMk cId="3009305519" sldId="277"/>
        </pc:sldMkLst>
        <pc:spChg chg="mod">
          <ac:chgData name="318" userId="d436127b-fced-4230-8167-98453141e6cf" providerId="ADAL" clId="{571DB928-0D68-48BE-8264-B81874EDE058}" dt="2020-09-18T08:17:57.934" v="225" actId="403"/>
          <ac:spMkLst>
            <pc:docMk/>
            <pc:sldMk cId="3009305519" sldId="277"/>
            <ac:spMk id="4" creationId="{18E45218-1734-5245-998E-7E722DA479DE}"/>
          </ac:spMkLst>
        </pc:spChg>
      </pc:sldChg>
      <pc:sldChg chg="modSp">
        <pc:chgData name="318" userId="d436127b-fced-4230-8167-98453141e6cf" providerId="ADAL" clId="{571DB928-0D68-48BE-8264-B81874EDE058}" dt="2020-09-18T08:19:10.565" v="227" actId="1076"/>
        <pc:sldMkLst>
          <pc:docMk/>
          <pc:sldMk cId="623264805" sldId="279"/>
        </pc:sldMkLst>
        <pc:picChg chg="mod">
          <ac:chgData name="318" userId="d436127b-fced-4230-8167-98453141e6cf" providerId="ADAL" clId="{571DB928-0D68-48BE-8264-B81874EDE058}" dt="2020-09-18T08:19:10.565" v="227" actId="1076"/>
          <ac:picMkLst>
            <pc:docMk/>
            <pc:sldMk cId="623264805" sldId="279"/>
            <ac:picMk id="6148" creationId="{5D909FF2-80C0-0848-AD79-3B0E5E9772AB}"/>
          </ac:picMkLst>
        </pc:picChg>
      </pc:sldChg>
      <pc:sldChg chg="add">
        <pc:chgData name="318" userId="d436127b-fced-4230-8167-98453141e6cf" providerId="ADAL" clId="{571DB928-0D68-48BE-8264-B81874EDE058}" dt="2020-09-18T02:58:31.528" v="47" actId="2890"/>
        <pc:sldMkLst>
          <pc:docMk/>
          <pc:sldMk cId="3049272910" sldId="283"/>
        </pc:sldMkLst>
      </pc:sldChg>
      <pc:sldChg chg="addSp delSp modSp add modAnim">
        <pc:chgData name="318" userId="d436127b-fced-4230-8167-98453141e6cf" providerId="ADAL" clId="{571DB928-0D68-48BE-8264-B81874EDE058}" dt="2020-09-18T08:17:32.096" v="219" actId="1076"/>
        <pc:sldMkLst>
          <pc:docMk/>
          <pc:sldMk cId="1391183773" sldId="284"/>
        </pc:sldMkLst>
        <pc:spChg chg="mod">
          <ac:chgData name="318" userId="d436127b-fced-4230-8167-98453141e6cf" providerId="ADAL" clId="{571DB928-0D68-48BE-8264-B81874EDE058}" dt="2020-09-18T08:10:13.840" v="166" actId="20577"/>
          <ac:spMkLst>
            <pc:docMk/>
            <pc:sldMk cId="1391183773" sldId="284"/>
            <ac:spMk id="7" creationId="{6445F99C-B6C8-CE45-9905-F98FA6EFE78A}"/>
          </ac:spMkLst>
        </pc:spChg>
        <pc:grpChg chg="mod">
          <ac:chgData name="318" userId="d436127b-fced-4230-8167-98453141e6cf" providerId="ADAL" clId="{571DB928-0D68-48BE-8264-B81874EDE058}" dt="2020-09-18T08:10:04.813" v="116" actId="1076"/>
          <ac:grpSpMkLst>
            <pc:docMk/>
            <pc:sldMk cId="1391183773" sldId="284"/>
            <ac:grpSpMk id="2" creationId="{88167A54-E2A4-CC43-ACA7-872CAA2CCC16}"/>
          </ac:grpSpMkLst>
        </pc:grpChg>
        <pc:picChg chg="add mod ord">
          <ac:chgData name="318" userId="d436127b-fced-4230-8167-98453141e6cf" providerId="ADAL" clId="{571DB928-0D68-48BE-8264-B81874EDE058}" dt="2020-09-18T08:15:07.948" v="197" actId="1076"/>
          <ac:picMkLst>
            <pc:docMk/>
            <pc:sldMk cId="1391183773" sldId="284"/>
            <ac:picMk id="3" creationId="{F89DA585-563F-4F05-ADED-DF24CB6A2AD2}"/>
          </ac:picMkLst>
        </pc:picChg>
        <pc:picChg chg="add del">
          <ac:chgData name="318" userId="d436127b-fced-4230-8167-98453141e6cf" providerId="ADAL" clId="{571DB928-0D68-48BE-8264-B81874EDE058}" dt="2020-09-18T08:12:40.865" v="176"/>
          <ac:picMkLst>
            <pc:docMk/>
            <pc:sldMk cId="1391183773" sldId="284"/>
            <ac:picMk id="4" creationId="{B21BBF57-A4A7-40AB-A43F-CC34A491D5E7}"/>
          </ac:picMkLst>
        </pc:picChg>
        <pc:picChg chg="add del mod">
          <ac:chgData name="318" userId="d436127b-fced-4230-8167-98453141e6cf" providerId="ADAL" clId="{571DB928-0D68-48BE-8264-B81874EDE058}" dt="2020-09-18T08:12:53.072" v="179" actId="478"/>
          <ac:picMkLst>
            <pc:docMk/>
            <pc:sldMk cId="1391183773" sldId="284"/>
            <ac:picMk id="5" creationId="{E3983D29-96DA-4A99-B054-FFC843387EFD}"/>
          </ac:picMkLst>
        </pc:picChg>
        <pc:picChg chg="add mod ord">
          <ac:chgData name="318" userId="d436127b-fced-4230-8167-98453141e6cf" providerId="ADAL" clId="{571DB928-0D68-48BE-8264-B81874EDE058}" dt="2020-09-18T08:13:43.078" v="188" actId="1076"/>
          <ac:picMkLst>
            <pc:docMk/>
            <pc:sldMk cId="1391183773" sldId="284"/>
            <ac:picMk id="6" creationId="{CA44053E-AA3C-4291-9B8D-2B1EDD07FD0F}"/>
          </ac:picMkLst>
        </pc:picChg>
        <pc:picChg chg="add mod">
          <ac:chgData name="318" userId="d436127b-fced-4230-8167-98453141e6cf" providerId="ADAL" clId="{571DB928-0D68-48BE-8264-B81874EDE058}" dt="2020-09-18T08:14:43.365" v="193" actId="1440"/>
          <ac:picMkLst>
            <pc:docMk/>
            <pc:sldMk cId="1391183773" sldId="284"/>
            <ac:picMk id="8" creationId="{57878F48-704C-406E-895E-5C4DB0B98C6D}"/>
          </ac:picMkLst>
        </pc:picChg>
        <pc:picChg chg="add mod">
          <ac:chgData name="318" userId="d436127b-fced-4230-8167-98453141e6cf" providerId="ADAL" clId="{571DB928-0D68-48BE-8264-B81874EDE058}" dt="2020-09-18T08:16:24.946" v="209" actId="1076"/>
          <ac:picMkLst>
            <pc:docMk/>
            <pc:sldMk cId="1391183773" sldId="284"/>
            <ac:picMk id="9" creationId="{2E2FAA3D-849A-441D-9A1C-3E4955192792}"/>
          </ac:picMkLst>
        </pc:picChg>
        <pc:picChg chg="add mod">
          <ac:chgData name="318" userId="d436127b-fced-4230-8167-98453141e6cf" providerId="ADAL" clId="{571DB928-0D68-48BE-8264-B81874EDE058}" dt="2020-09-18T08:17:32.096" v="219" actId="1076"/>
          <ac:picMkLst>
            <pc:docMk/>
            <pc:sldMk cId="1391183773" sldId="284"/>
            <ac:picMk id="11" creationId="{BD22A1C3-FF24-4EA6-8928-54294CB696CC}"/>
          </ac:picMkLst>
        </pc:picChg>
        <pc:picChg chg="del">
          <ac:chgData name="318" userId="d436127b-fced-4230-8167-98453141e6cf" providerId="ADAL" clId="{571DB928-0D68-48BE-8264-B81874EDE058}" dt="2020-09-18T08:09:59.920" v="115" actId="478"/>
          <ac:picMkLst>
            <pc:docMk/>
            <pc:sldMk cId="1391183773" sldId="284"/>
            <ac:picMk id="30722" creationId="{AEE6B7AD-D942-7240-8D92-4A12C5D40039}"/>
          </ac:picMkLst>
        </pc:picChg>
      </pc:sldChg>
    </pc:docChg>
  </pc:docChgLst>
  <pc:docChgLst>
    <pc:chgData name="318" userId="d436127b-fced-4230-8167-98453141e6cf" providerId="ADAL" clId="{A60F9E65-236B-D641-9765-86CEAA301B25}"/>
    <pc:docChg chg="undo custSel addSld delSld modSld sldOrd">
      <pc:chgData name="318" userId="d436127b-fced-4230-8167-98453141e6cf" providerId="ADAL" clId="{A60F9E65-236B-D641-9765-86CEAA301B25}" dt="2020-09-18T11:03:03.252" v="3361" actId="1076"/>
      <pc:docMkLst>
        <pc:docMk/>
      </pc:docMkLst>
      <pc:sldChg chg="addSp modSp mod">
        <pc:chgData name="318" userId="d436127b-fced-4230-8167-98453141e6cf" providerId="ADAL" clId="{A60F9E65-236B-D641-9765-86CEAA301B25}" dt="2020-09-14T14:34:28.007" v="946" actId="207"/>
        <pc:sldMkLst>
          <pc:docMk/>
          <pc:sldMk cId="2783983522" sldId="256"/>
        </pc:sldMkLst>
        <pc:spChg chg="mod">
          <ac:chgData name="318" userId="d436127b-fced-4230-8167-98453141e6cf" providerId="ADAL" clId="{A60F9E65-236B-D641-9765-86CEAA301B25}" dt="2020-09-14T14:34:28.007" v="946" actId="207"/>
          <ac:spMkLst>
            <pc:docMk/>
            <pc:sldMk cId="2783983522" sldId="256"/>
            <ac:spMk id="10" creationId="{A0B750F3-6DC1-B340-8C02-E839563916E0}"/>
          </ac:spMkLst>
        </pc:spChg>
        <pc:spChg chg="add mod">
          <ac:chgData name="318" userId="d436127b-fced-4230-8167-98453141e6cf" providerId="ADAL" clId="{A60F9E65-236B-D641-9765-86CEAA301B25}" dt="2020-09-14T14:16:42.754" v="281" actId="113"/>
          <ac:spMkLst>
            <pc:docMk/>
            <pc:sldMk cId="2783983522" sldId="256"/>
            <ac:spMk id="12" creationId="{D2E686E5-DB8E-E84B-BC5F-76521F3491DE}"/>
          </ac:spMkLst>
        </pc:spChg>
      </pc:sldChg>
      <pc:sldChg chg="add del">
        <pc:chgData name="318" userId="d436127b-fced-4230-8167-98453141e6cf" providerId="ADAL" clId="{A60F9E65-236B-D641-9765-86CEAA301B25}" dt="2020-09-14T14:17:01.311" v="283"/>
        <pc:sldMkLst>
          <pc:docMk/>
          <pc:sldMk cId="413477813" sldId="257"/>
        </pc:sldMkLst>
      </pc:sldChg>
      <pc:sldChg chg="addSp delSp modSp add mod setBg modAnim">
        <pc:chgData name="318" userId="d436127b-fced-4230-8167-98453141e6cf" providerId="ADAL" clId="{A60F9E65-236B-D641-9765-86CEAA301B25}" dt="2020-09-18T11:02:14.723" v="3349"/>
        <pc:sldMkLst>
          <pc:docMk/>
          <pc:sldMk cId="3847237807" sldId="257"/>
        </pc:sldMkLst>
        <pc:spChg chg="add mod">
          <ac:chgData name="318" userId="d436127b-fced-4230-8167-98453141e6cf" providerId="ADAL" clId="{A60F9E65-236B-D641-9765-86CEAA301B25}" dt="2020-09-14T14:19:29.782" v="356" actId="20577"/>
          <ac:spMkLst>
            <pc:docMk/>
            <pc:sldMk cId="3847237807" sldId="257"/>
            <ac:spMk id="7" creationId="{6445F99C-B6C8-CE45-9905-F98FA6EFE78A}"/>
          </ac:spMkLst>
        </pc:spChg>
        <pc:spChg chg="del">
          <ac:chgData name="318" userId="d436127b-fced-4230-8167-98453141e6cf" providerId="ADAL" clId="{A60F9E65-236B-D641-9765-86CEAA301B25}" dt="2020-09-14T14:17:08.648" v="285" actId="478"/>
          <ac:spMkLst>
            <pc:docMk/>
            <pc:sldMk cId="3847237807" sldId="257"/>
            <ac:spMk id="8" creationId="{A9B592A5-C11C-724A-BC80-2432E4C91ADA}"/>
          </ac:spMkLst>
        </pc:spChg>
        <pc:spChg chg="add del mod">
          <ac:chgData name="318" userId="d436127b-fced-4230-8167-98453141e6cf" providerId="ADAL" clId="{A60F9E65-236B-D641-9765-86CEAA301B25}" dt="2020-09-14T14:34:33.713" v="947" actId="207"/>
          <ac:spMkLst>
            <pc:docMk/>
            <pc:sldMk cId="3847237807" sldId="257"/>
            <ac:spMk id="10" creationId="{A0B750F3-6DC1-B340-8C02-E839563916E0}"/>
          </ac:spMkLst>
        </pc:spChg>
        <pc:spChg chg="mod">
          <ac:chgData name="318" userId="d436127b-fced-4230-8167-98453141e6cf" providerId="ADAL" clId="{A60F9E65-236B-D641-9765-86CEAA301B25}" dt="2020-09-14T15:16:09.357" v="1360" actId="207"/>
          <ac:spMkLst>
            <pc:docMk/>
            <pc:sldMk cId="3847237807" sldId="257"/>
            <ac:spMk id="12" creationId="{D2E686E5-DB8E-E84B-BC5F-76521F3491DE}"/>
          </ac:spMkLst>
        </pc:spChg>
        <pc:picChg chg="del mod">
          <ac:chgData name="318" userId="d436127b-fced-4230-8167-98453141e6cf" providerId="ADAL" clId="{A60F9E65-236B-D641-9765-86CEAA301B25}" dt="2020-09-14T14:18:05.056" v="313" actId="478"/>
          <ac:picMkLst>
            <pc:docMk/>
            <pc:sldMk cId="3847237807" sldId="257"/>
            <ac:picMk id="6" creationId="{6608121D-CE6D-9147-B27B-9154F72279FE}"/>
          </ac:picMkLst>
        </pc:picChg>
        <pc:picChg chg="add mod">
          <ac:chgData name="318" userId="d436127b-fced-4230-8167-98453141e6cf" providerId="ADAL" clId="{A60F9E65-236B-D641-9765-86CEAA301B25}" dt="2020-09-14T14:38:23.981" v="1087" actId="1076"/>
          <ac:picMkLst>
            <pc:docMk/>
            <pc:sldMk cId="3847237807" sldId="257"/>
            <ac:picMk id="1026" creationId="{563B17C9-E457-1846-831E-88CD3331D418}"/>
          </ac:picMkLst>
        </pc:picChg>
      </pc:sldChg>
      <pc:sldChg chg="addSp delSp modSp add mod setBg modAnim">
        <pc:chgData name="318" userId="d436127b-fced-4230-8167-98453141e6cf" providerId="ADAL" clId="{A60F9E65-236B-D641-9765-86CEAA301B25}" dt="2020-09-18T11:02:07.093" v="3348"/>
        <pc:sldMkLst>
          <pc:docMk/>
          <pc:sldMk cId="3845643340" sldId="258"/>
        </pc:sldMkLst>
        <pc:spChg chg="add mod">
          <ac:chgData name="318" userId="d436127b-fced-4230-8167-98453141e6cf" providerId="ADAL" clId="{A60F9E65-236B-D641-9765-86CEAA301B25}" dt="2020-09-14T15:16:18.316" v="1362" actId="207"/>
          <ac:spMkLst>
            <pc:docMk/>
            <pc:sldMk cId="3845643340" sldId="258"/>
            <ac:spMk id="4" creationId="{B7C58739-0AFD-194B-A207-13500DF76F66}"/>
          </ac:spMkLst>
        </pc:spChg>
        <pc:spChg chg="mod">
          <ac:chgData name="318" userId="d436127b-fced-4230-8167-98453141e6cf" providerId="ADAL" clId="{A60F9E65-236B-D641-9765-86CEAA301B25}" dt="2020-09-14T14:34:20.866" v="945" actId="207"/>
          <ac:spMkLst>
            <pc:docMk/>
            <pc:sldMk cId="3845643340" sldId="258"/>
            <ac:spMk id="10" creationId="{A0B750F3-6DC1-B340-8C02-E839563916E0}"/>
          </ac:spMkLst>
        </pc:spChg>
        <pc:spChg chg="mod">
          <ac:chgData name="318" userId="d436127b-fced-4230-8167-98453141e6cf" providerId="ADAL" clId="{A60F9E65-236B-D641-9765-86CEAA301B25}" dt="2020-09-14T15:16:21.868" v="1363" actId="207"/>
          <ac:spMkLst>
            <pc:docMk/>
            <pc:sldMk cId="3845643340" sldId="258"/>
            <ac:spMk id="12" creationId="{D2E686E5-DB8E-E84B-BC5F-76521F3491DE}"/>
          </ac:spMkLst>
        </pc:spChg>
        <pc:picChg chg="add mod">
          <ac:chgData name="318" userId="d436127b-fced-4230-8167-98453141e6cf" providerId="ADAL" clId="{A60F9E65-236B-D641-9765-86CEAA301B25}" dt="2020-09-14T14:29:56.034" v="609" actId="1076"/>
          <ac:picMkLst>
            <pc:docMk/>
            <pc:sldMk cId="3845643340" sldId="258"/>
            <ac:picMk id="3" creationId="{C003A3B5-6B94-9C41-8A14-79BDC62E1FCB}"/>
          </ac:picMkLst>
        </pc:picChg>
        <pc:picChg chg="del">
          <ac:chgData name="318" userId="d436127b-fced-4230-8167-98453141e6cf" providerId="ADAL" clId="{A60F9E65-236B-D641-9765-86CEAA301B25}" dt="2020-09-14T14:28:42.215" v="587" actId="478"/>
          <ac:picMkLst>
            <pc:docMk/>
            <pc:sldMk cId="3845643340" sldId="258"/>
            <ac:picMk id="1026" creationId="{563B17C9-E457-1846-831E-88CD3331D418}"/>
          </ac:picMkLst>
        </pc:picChg>
      </pc:sldChg>
      <pc:sldChg chg="addSp delSp modSp add mod setBg modAnim">
        <pc:chgData name="318" userId="d436127b-fced-4230-8167-98453141e6cf" providerId="ADAL" clId="{A60F9E65-236B-D641-9765-86CEAA301B25}" dt="2020-09-18T11:02:27.178" v="3351"/>
        <pc:sldMkLst>
          <pc:docMk/>
          <pc:sldMk cId="4209536138" sldId="259"/>
        </pc:sldMkLst>
        <pc:spChg chg="add del mod">
          <ac:chgData name="318" userId="d436127b-fced-4230-8167-98453141e6cf" providerId="ADAL" clId="{A60F9E65-236B-D641-9765-86CEAA301B25}" dt="2020-09-14T15:17:05.737" v="1376"/>
          <ac:spMkLst>
            <pc:docMk/>
            <pc:sldMk cId="4209536138" sldId="259"/>
            <ac:spMk id="2" creationId="{3F5C3751-E984-A242-B639-8713B66C6E60}"/>
          </ac:spMkLst>
        </pc:spChg>
        <pc:spChg chg="mod">
          <ac:chgData name="318" userId="d436127b-fced-4230-8167-98453141e6cf" providerId="ADAL" clId="{A60F9E65-236B-D641-9765-86CEAA301B25}" dt="2020-09-14T15:38:30.955" v="1548" actId="20577"/>
          <ac:spMkLst>
            <pc:docMk/>
            <pc:sldMk cId="4209536138" sldId="259"/>
            <ac:spMk id="4" creationId="{B7C58739-0AFD-194B-A207-13500DF76F66}"/>
          </ac:spMkLst>
        </pc:spChg>
        <pc:spChg chg="mod">
          <ac:chgData name="318" userId="d436127b-fced-4230-8167-98453141e6cf" providerId="ADAL" clId="{A60F9E65-236B-D641-9765-86CEAA301B25}" dt="2020-09-14T14:34:53.142" v="973" actId="20577"/>
          <ac:spMkLst>
            <pc:docMk/>
            <pc:sldMk cId="4209536138" sldId="259"/>
            <ac:spMk id="7" creationId="{6445F99C-B6C8-CE45-9905-F98FA6EFE78A}"/>
          </ac:spMkLst>
        </pc:spChg>
        <pc:spChg chg="del mod">
          <ac:chgData name="318" userId="d436127b-fced-4230-8167-98453141e6cf" providerId="ADAL" clId="{A60F9E65-236B-D641-9765-86CEAA301B25}" dt="2020-09-14T14:40:45.002" v="1271" actId="478"/>
          <ac:spMkLst>
            <pc:docMk/>
            <pc:sldMk cId="4209536138" sldId="259"/>
            <ac:spMk id="12" creationId="{D2E686E5-DB8E-E84B-BC5F-76521F3491DE}"/>
          </ac:spMkLst>
        </pc:spChg>
        <pc:picChg chg="del">
          <ac:chgData name="318" userId="d436127b-fced-4230-8167-98453141e6cf" providerId="ADAL" clId="{A60F9E65-236B-D641-9765-86CEAA301B25}" dt="2020-09-14T14:40:42.741" v="1269" actId="478"/>
          <ac:picMkLst>
            <pc:docMk/>
            <pc:sldMk cId="4209536138" sldId="259"/>
            <ac:picMk id="3" creationId="{C003A3B5-6B94-9C41-8A14-79BDC62E1FCB}"/>
          </ac:picMkLst>
        </pc:picChg>
        <pc:picChg chg="add del mod">
          <ac:chgData name="318" userId="d436127b-fced-4230-8167-98453141e6cf" providerId="ADAL" clId="{A60F9E65-236B-D641-9765-86CEAA301B25}" dt="2020-09-14T14:44:13.906" v="1277" actId="478"/>
          <ac:picMkLst>
            <pc:docMk/>
            <pc:sldMk cId="4209536138" sldId="259"/>
            <ac:picMk id="3074" creationId="{8B64E4AB-440A-4A4C-A1BD-177C44870207}"/>
          </ac:picMkLst>
        </pc:picChg>
        <pc:picChg chg="add del">
          <ac:chgData name="318" userId="d436127b-fced-4230-8167-98453141e6cf" providerId="ADAL" clId="{A60F9E65-236B-D641-9765-86CEAA301B25}" dt="2020-09-14T14:44:39.089" v="1279"/>
          <ac:picMkLst>
            <pc:docMk/>
            <pc:sldMk cId="4209536138" sldId="259"/>
            <ac:picMk id="3076" creationId="{95C668A3-0518-9640-B61E-A46EE07C5ABF}"/>
          </ac:picMkLst>
        </pc:picChg>
        <pc:picChg chg="add mod">
          <ac:chgData name="318" userId="d436127b-fced-4230-8167-98453141e6cf" providerId="ADAL" clId="{A60F9E65-236B-D641-9765-86CEAA301B25}" dt="2020-09-14T15:17:04.239" v="1374" actId="196"/>
          <ac:picMkLst>
            <pc:docMk/>
            <pc:sldMk cId="4209536138" sldId="259"/>
            <ac:picMk id="3078" creationId="{4D74D17B-AFE5-E147-8F7E-910F7B76F47C}"/>
          </ac:picMkLst>
        </pc:picChg>
      </pc:sldChg>
      <pc:sldChg chg="addSp delSp modSp add mod setBg modAnim">
        <pc:chgData name="318" userId="d436127b-fced-4230-8167-98453141e6cf" providerId="ADAL" clId="{A60F9E65-236B-D641-9765-86CEAA301B25}" dt="2020-09-18T11:02:39.925" v="3354" actId="20577"/>
        <pc:sldMkLst>
          <pc:docMk/>
          <pc:sldMk cId="2996577959" sldId="260"/>
        </pc:sldMkLst>
        <pc:spChg chg="add mod">
          <ac:chgData name="318" userId="d436127b-fced-4230-8167-98453141e6cf" providerId="ADAL" clId="{A60F9E65-236B-D641-9765-86CEAA301B25}" dt="2020-09-18T11:02:39.925" v="3354" actId="20577"/>
          <ac:spMkLst>
            <pc:docMk/>
            <pc:sldMk cId="2996577959" sldId="260"/>
            <ac:spMk id="2" creationId="{D387F0A1-D525-2349-BD83-7A9EE4022F2F}"/>
          </ac:spMkLst>
        </pc:spChg>
        <pc:spChg chg="del">
          <ac:chgData name="318" userId="d436127b-fced-4230-8167-98453141e6cf" providerId="ADAL" clId="{A60F9E65-236B-D641-9765-86CEAA301B25}" dt="2020-09-14T15:15:50.653" v="1357" actId="478"/>
          <ac:spMkLst>
            <pc:docMk/>
            <pc:sldMk cId="2996577959" sldId="260"/>
            <ac:spMk id="4" creationId="{B7C58739-0AFD-194B-A207-13500DF76F66}"/>
          </ac:spMkLst>
        </pc:spChg>
        <pc:spChg chg="mod">
          <ac:chgData name="318" userId="d436127b-fced-4230-8167-98453141e6cf" providerId="ADAL" clId="{A60F9E65-236B-D641-9765-86CEAA301B25}" dt="2020-09-15T02:10:39.438" v="2172" actId="20577"/>
          <ac:spMkLst>
            <pc:docMk/>
            <pc:sldMk cId="2996577959" sldId="260"/>
            <ac:spMk id="7" creationId="{6445F99C-B6C8-CE45-9905-F98FA6EFE78A}"/>
          </ac:spMkLst>
        </pc:spChg>
        <pc:picChg chg="add del mod">
          <ac:chgData name="318" userId="d436127b-fced-4230-8167-98453141e6cf" providerId="ADAL" clId="{A60F9E65-236B-D641-9765-86CEAA301B25}" dt="2020-09-15T10:25:02.397" v="2360" actId="478"/>
          <ac:picMkLst>
            <pc:docMk/>
            <pc:sldMk cId="2996577959" sldId="260"/>
            <ac:picMk id="3" creationId="{546F05B9-8F0B-3648-B9E4-212CEBBE8975}"/>
          </ac:picMkLst>
        </pc:picChg>
        <pc:picChg chg="del">
          <ac:chgData name="318" userId="d436127b-fced-4230-8167-98453141e6cf" providerId="ADAL" clId="{A60F9E65-236B-D641-9765-86CEAA301B25}" dt="2020-09-14T15:15:52.481" v="1358" actId="478"/>
          <ac:picMkLst>
            <pc:docMk/>
            <pc:sldMk cId="2996577959" sldId="260"/>
            <ac:picMk id="3078" creationId="{4D74D17B-AFE5-E147-8F7E-910F7B76F47C}"/>
          </ac:picMkLst>
        </pc:picChg>
        <pc:picChg chg="add del mod">
          <ac:chgData name="318" userId="d436127b-fced-4230-8167-98453141e6cf" providerId="ADAL" clId="{A60F9E65-236B-D641-9765-86CEAA301B25}" dt="2020-09-15T02:09:56.688" v="2144" actId="478"/>
          <ac:picMkLst>
            <pc:docMk/>
            <pc:sldMk cId="2996577959" sldId="260"/>
            <ac:picMk id="7170" creationId="{72B5BEDE-FBC2-0242-9B85-BA8B942C9767}"/>
          </ac:picMkLst>
        </pc:picChg>
      </pc:sldChg>
      <pc:sldChg chg="addSp delSp modSp add mod">
        <pc:chgData name="318" userId="d436127b-fced-4230-8167-98453141e6cf" providerId="ADAL" clId="{A60F9E65-236B-D641-9765-86CEAA301B25}" dt="2020-09-15T02:06:22.742" v="2140" actId="20577"/>
        <pc:sldMkLst>
          <pc:docMk/>
          <pc:sldMk cId="1192007872" sldId="261"/>
        </pc:sldMkLst>
        <pc:spChg chg="del">
          <ac:chgData name="318" userId="d436127b-fced-4230-8167-98453141e6cf" providerId="ADAL" clId="{A60F9E65-236B-D641-9765-86CEAA301B25}" dt="2020-09-14T15:17:40.999" v="1414" actId="478"/>
          <ac:spMkLst>
            <pc:docMk/>
            <pc:sldMk cId="1192007872" sldId="261"/>
            <ac:spMk id="4" creationId="{B7C58739-0AFD-194B-A207-13500DF76F66}"/>
          </ac:spMkLst>
        </pc:spChg>
        <pc:spChg chg="mod">
          <ac:chgData name="318" userId="d436127b-fced-4230-8167-98453141e6cf" providerId="ADAL" clId="{A60F9E65-236B-D641-9765-86CEAA301B25}" dt="2020-09-15T02:06:22.742" v="2140" actId="20577"/>
          <ac:spMkLst>
            <pc:docMk/>
            <pc:sldMk cId="1192007872" sldId="261"/>
            <ac:spMk id="7" creationId="{6445F99C-B6C8-CE45-9905-F98FA6EFE78A}"/>
          </ac:spMkLst>
        </pc:spChg>
        <pc:spChg chg="mod">
          <ac:chgData name="318" userId="d436127b-fced-4230-8167-98453141e6cf" providerId="ADAL" clId="{A60F9E65-236B-D641-9765-86CEAA301B25}" dt="2020-09-14T15:18:06.459" v="1452" actId="14100"/>
          <ac:spMkLst>
            <pc:docMk/>
            <pc:sldMk cId="1192007872" sldId="261"/>
            <ac:spMk id="10" creationId="{A0B750F3-6DC1-B340-8C02-E839563916E0}"/>
          </ac:spMkLst>
        </pc:spChg>
        <pc:picChg chg="del">
          <ac:chgData name="318" userId="d436127b-fced-4230-8167-98453141e6cf" providerId="ADAL" clId="{A60F9E65-236B-D641-9765-86CEAA301B25}" dt="2020-09-14T15:17:42.160" v="1415" actId="478"/>
          <ac:picMkLst>
            <pc:docMk/>
            <pc:sldMk cId="1192007872" sldId="261"/>
            <ac:picMk id="3078" creationId="{4D74D17B-AFE5-E147-8F7E-910F7B76F47C}"/>
          </ac:picMkLst>
        </pc:picChg>
        <pc:picChg chg="add del">
          <ac:chgData name="318" userId="d436127b-fced-4230-8167-98453141e6cf" providerId="ADAL" clId="{A60F9E65-236B-D641-9765-86CEAA301B25}" dt="2020-09-14T15:18:53.560" v="1454" actId="478"/>
          <ac:picMkLst>
            <pc:docMk/>
            <pc:sldMk cId="1192007872" sldId="261"/>
            <ac:picMk id="6146" creationId="{AB2B038A-CA36-F44C-9D37-967C3955119C}"/>
          </ac:picMkLst>
        </pc:picChg>
        <pc:picChg chg="add mod">
          <ac:chgData name="318" userId="d436127b-fced-4230-8167-98453141e6cf" providerId="ADAL" clId="{A60F9E65-236B-D641-9765-86CEAA301B25}" dt="2020-09-14T15:19:46.964" v="1461"/>
          <ac:picMkLst>
            <pc:docMk/>
            <pc:sldMk cId="1192007872" sldId="261"/>
            <ac:picMk id="6148" creationId="{9017C603-7546-A040-9C2F-046BBDDDCE0E}"/>
          </ac:picMkLst>
        </pc:picChg>
      </pc:sldChg>
      <pc:sldChg chg="addSp delSp modSp add mod">
        <pc:chgData name="318" userId="d436127b-fced-4230-8167-98453141e6cf" providerId="ADAL" clId="{A60F9E65-236B-D641-9765-86CEAA301B25}" dt="2020-09-14T15:27:31.549" v="1488" actId="1076"/>
        <pc:sldMkLst>
          <pc:docMk/>
          <pc:sldMk cId="1555847338" sldId="262"/>
        </pc:sldMkLst>
        <pc:spChg chg="mod">
          <ac:chgData name="318" userId="d436127b-fced-4230-8167-98453141e6cf" providerId="ADAL" clId="{A60F9E65-236B-D641-9765-86CEAA301B25}" dt="2020-09-14T15:24:51.106" v="1483" actId="164"/>
          <ac:spMkLst>
            <pc:docMk/>
            <pc:sldMk cId="1555847338" sldId="262"/>
            <ac:spMk id="7" creationId="{6445F99C-B6C8-CE45-9905-F98FA6EFE78A}"/>
          </ac:spMkLst>
        </pc:spChg>
        <pc:spChg chg="mod">
          <ac:chgData name="318" userId="d436127b-fced-4230-8167-98453141e6cf" providerId="ADAL" clId="{A60F9E65-236B-D641-9765-86CEAA301B25}" dt="2020-09-14T15:24:51.106" v="1483" actId="164"/>
          <ac:spMkLst>
            <pc:docMk/>
            <pc:sldMk cId="1555847338" sldId="262"/>
            <ac:spMk id="10" creationId="{A0B750F3-6DC1-B340-8C02-E839563916E0}"/>
          </ac:spMkLst>
        </pc:spChg>
        <pc:grpChg chg="add mod">
          <ac:chgData name="318" userId="d436127b-fced-4230-8167-98453141e6cf" providerId="ADAL" clId="{A60F9E65-236B-D641-9765-86CEAA301B25}" dt="2020-09-14T15:27:31.549" v="1488" actId="1076"/>
          <ac:grpSpMkLst>
            <pc:docMk/>
            <pc:sldMk cId="1555847338" sldId="262"/>
            <ac:grpSpMk id="2" creationId="{2091942A-8A48-5B46-B32F-6A64F0D7FBF4}"/>
          </ac:grpSpMkLst>
        </pc:grpChg>
        <pc:picChg chg="del">
          <ac:chgData name="318" userId="d436127b-fced-4230-8167-98453141e6cf" providerId="ADAL" clId="{A60F9E65-236B-D641-9765-86CEAA301B25}" dt="2020-09-14T15:21:42.817" v="1466" actId="478"/>
          <ac:picMkLst>
            <pc:docMk/>
            <pc:sldMk cId="1555847338" sldId="262"/>
            <ac:picMk id="7170" creationId="{72B5BEDE-FBC2-0242-9B85-BA8B942C9767}"/>
          </ac:picMkLst>
        </pc:picChg>
        <pc:picChg chg="add mod">
          <ac:chgData name="318" userId="d436127b-fced-4230-8167-98453141e6cf" providerId="ADAL" clId="{A60F9E65-236B-D641-9765-86CEAA301B25}" dt="2020-09-14T15:27:27.689" v="1486" actId="1076"/>
          <ac:picMkLst>
            <pc:docMk/>
            <pc:sldMk cId="1555847338" sldId="262"/>
            <ac:picMk id="9218" creationId="{67E18A5B-DEB3-5946-A691-8244CE7D197B}"/>
          </ac:picMkLst>
        </pc:picChg>
      </pc:sldChg>
      <pc:sldChg chg="addSp delSp modSp add">
        <pc:chgData name="318" userId="d436127b-fced-4230-8167-98453141e6cf" providerId="ADAL" clId="{A60F9E65-236B-D641-9765-86CEAA301B25}" dt="2020-09-14T15:23:20.629" v="1476" actId="167"/>
        <pc:sldMkLst>
          <pc:docMk/>
          <pc:sldMk cId="1906407465" sldId="263"/>
        </pc:sldMkLst>
        <pc:picChg chg="del">
          <ac:chgData name="318" userId="d436127b-fced-4230-8167-98453141e6cf" providerId="ADAL" clId="{A60F9E65-236B-D641-9765-86CEAA301B25}" dt="2020-09-14T15:22:49.218" v="1472" actId="478"/>
          <ac:picMkLst>
            <pc:docMk/>
            <pc:sldMk cId="1906407465" sldId="263"/>
            <ac:picMk id="9218" creationId="{67E18A5B-DEB3-5946-A691-8244CE7D197B}"/>
          </ac:picMkLst>
        </pc:picChg>
        <pc:picChg chg="add mod">
          <ac:chgData name="318" userId="d436127b-fced-4230-8167-98453141e6cf" providerId="ADAL" clId="{A60F9E65-236B-D641-9765-86CEAA301B25}" dt="2020-09-14T15:23:20.629" v="1476" actId="167"/>
          <ac:picMkLst>
            <pc:docMk/>
            <pc:sldMk cId="1906407465" sldId="263"/>
            <ac:picMk id="11266" creationId="{F1AAF48B-E9E7-C647-BCFA-BD284BBD9422}"/>
          </ac:picMkLst>
        </pc:picChg>
      </pc:sldChg>
      <pc:sldChg chg="addSp delSp modSp add mod">
        <pc:chgData name="318" userId="d436127b-fced-4230-8167-98453141e6cf" providerId="ADAL" clId="{A60F9E65-236B-D641-9765-86CEAA301B25}" dt="2020-09-14T15:24:44.237" v="1482" actId="1076"/>
        <pc:sldMkLst>
          <pc:docMk/>
          <pc:sldMk cId="2327312710" sldId="264"/>
        </pc:sldMkLst>
        <pc:spChg chg="mod">
          <ac:chgData name="318" userId="d436127b-fced-4230-8167-98453141e6cf" providerId="ADAL" clId="{A60F9E65-236B-D641-9765-86CEAA301B25}" dt="2020-09-14T15:24:40.518" v="1481" actId="164"/>
          <ac:spMkLst>
            <pc:docMk/>
            <pc:sldMk cId="2327312710" sldId="264"/>
            <ac:spMk id="7" creationId="{6445F99C-B6C8-CE45-9905-F98FA6EFE78A}"/>
          </ac:spMkLst>
        </pc:spChg>
        <pc:spChg chg="mod">
          <ac:chgData name="318" userId="d436127b-fced-4230-8167-98453141e6cf" providerId="ADAL" clId="{A60F9E65-236B-D641-9765-86CEAA301B25}" dt="2020-09-14T15:24:40.518" v="1481" actId="164"/>
          <ac:spMkLst>
            <pc:docMk/>
            <pc:sldMk cId="2327312710" sldId="264"/>
            <ac:spMk id="10" creationId="{A0B750F3-6DC1-B340-8C02-E839563916E0}"/>
          </ac:spMkLst>
        </pc:spChg>
        <pc:grpChg chg="add mod">
          <ac:chgData name="318" userId="d436127b-fced-4230-8167-98453141e6cf" providerId="ADAL" clId="{A60F9E65-236B-D641-9765-86CEAA301B25}" dt="2020-09-14T15:24:44.237" v="1482" actId="1076"/>
          <ac:grpSpMkLst>
            <pc:docMk/>
            <pc:sldMk cId="2327312710" sldId="264"/>
            <ac:grpSpMk id="2" creationId="{88167A54-E2A4-CC43-ACA7-872CAA2CCC16}"/>
          </ac:grpSpMkLst>
        </pc:grpChg>
        <pc:picChg chg="del">
          <ac:chgData name="318" userId="d436127b-fced-4230-8167-98453141e6cf" providerId="ADAL" clId="{A60F9E65-236B-D641-9765-86CEAA301B25}" dt="2020-09-14T15:23:32.588" v="1478" actId="478"/>
          <ac:picMkLst>
            <pc:docMk/>
            <pc:sldMk cId="2327312710" sldId="264"/>
            <ac:picMk id="11266" creationId="{F1AAF48B-E9E7-C647-BCFA-BD284BBD9422}"/>
          </ac:picMkLst>
        </pc:picChg>
        <pc:picChg chg="add mod">
          <ac:chgData name="318" userId="d436127b-fced-4230-8167-98453141e6cf" providerId="ADAL" clId="{A60F9E65-236B-D641-9765-86CEAA301B25}" dt="2020-09-14T15:24:34.414" v="1480" actId="167"/>
          <ac:picMkLst>
            <pc:docMk/>
            <pc:sldMk cId="2327312710" sldId="264"/>
            <ac:picMk id="13314" creationId="{DB703332-E0FD-2840-ACDB-9DAEA8F98FE7}"/>
          </ac:picMkLst>
        </pc:picChg>
      </pc:sldChg>
      <pc:sldChg chg="addSp delSp modSp add mod">
        <pc:chgData name="318" userId="d436127b-fced-4230-8167-98453141e6cf" providerId="ADAL" clId="{A60F9E65-236B-D641-9765-86CEAA301B25}" dt="2020-09-14T15:29:51.433" v="1502" actId="167"/>
        <pc:sldMkLst>
          <pc:docMk/>
          <pc:sldMk cId="721628930" sldId="265"/>
        </pc:sldMkLst>
        <pc:grpChg chg="mod">
          <ac:chgData name="318" userId="d436127b-fced-4230-8167-98453141e6cf" providerId="ADAL" clId="{A60F9E65-236B-D641-9765-86CEAA301B25}" dt="2020-09-14T15:28:58.288" v="1497" actId="1076"/>
          <ac:grpSpMkLst>
            <pc:docMk/>
            <pc:sldMk cId="721628930" sldId="265"/>
            <ac:grpSpMk id="2" creationId="{88167A54-E2A4-CC43-ACA7-872CAA2CCC16}"/>
          </ac:grpSpMkLst>
        </pc:grpChg>
        <pc:picChg chg="del">
          <ac:chgData name="318" userId="d436127b-fced-4230-8167-98453141e6cf" providerId="ADAL" clId="{A60F9E65-236B-D641-9765-86CEAA301B25}" dt="2020-09-14T15:27:59.570" v="1490" actId="478"/>
          <ac:picMkLst>
            <pc:docMk/>
            <pc:sldMk cId="721628930" sldId="265"/>
            <ac:picMk id="13314" creationId="{DB703332-E0FD-2840-ACDB-9DAEA8F98FE7}"/>
          </ac:picMkLst>
        </pc:picChg>
        <pc:picChg chg="add del mod">
          <ac:chgData name="318" userId="d436127b-fced-4230-8167-98453141e6cf" providerId="ADAL" clId="{A60F9E65-236B-D641-9765-86CEAA301B25}" dt="2020-09-14T15:29:02.434" v="1498" actId="478"/>
          <ac:picMkLst>
            <pc:docMk/>
            <pc:sldMk cId="721628930" sldId="265"/>
            <ac:picMk id="15362" creationId="{B87A17DC-C26C-8A43-ABF1-8487341066F4}"/>
          </ac:picMkLst>
        </pc:picChg>
        <pc:picChg chg="add mod">
          <ac:chgData name="318" userId="d436127b-fced-4230-8167-98453141e6cf" providerId="ADAL" clId="{A60F9E65-236B-D641-9765-86CEAA301B25}" dt="2020-09-14T15:29:51.433" v="1502" actId="167"/>
          <ac:picMkLst>
            <pc:docMk/>
            <pc:sldMk cId="721628930" sldId="265"/>
            <ac:picMk id="15364" creationId="{DE0C4EC5-3ED9-8B4B-9E99-57D04FD73B5B}"/>
          </ac:picMkLst>
        </pc:picChg>
      </pc:sldChg>
      <pc:sldChg chg="addSp delSp modSp add mod">
        <pc:chgData name="318" userId="d436127b-fced-4230-8167-98453141e6cf" providerId="ADAL" clId="{A60F9E65-236B-D641-9765-86CEAA301B25}" dt="2020-09-14T15:42:00.323" v="1596" actId="20577"/>
        <pc:sldMkLst>
          <pc:docMk/>
          <pc:sldMk cId="1577424110" sldId="266"/>
        </pc:sldMkLst>
        <pc:spChg chg="mod">
          <ac:chgData name="318" userId="d436127b-fced-4230-8167-98453141e6cf" providerId="ADAL" clId="{A60F9E65-236B-D641-9765-86CEAA301B25}" dt="2020-09-14T15:42:00.323" v="1596" actId="20577"/>
          <ac:spMkLst>
            <pc:docMk/>
            <pc:sldMk cId="1577424110" sldId="266"/>
            <ac:spMk id="7" creationId="{6445F99C-B6C8-CE45-9905-F98FA6EFE78A}"/>
          </ac:spMkLst>
        </pc:spChg>
        <pc:grpChg chg="mod">
          <ac:chgData name="318" userId="d436127b-fced-4230-8167-98453141e6cf" providerId="ADAL" clId="{A60F9E65-236B-D641-9765-86CEAA301B25}" dt="2020-09-14T15:41:52.032" v="1553" actId="1076"/>
          <ac:grpSpMkLst>
            <pc:docMk/>
            <pc:sldMk cId="1577424110" sldId="266"/>
            <ac:grpSpMk id="2" creationId="{88167A54-E2A4-CC43-ACA7-872CAA2CCC16}"/>
          </ac:grpSpMkLst>
        </pc:grpChg>
        <pc:picChg chg="del">
          <ac:chgData name="318" userId="d436127b-fced-4230-8167-98453141e6cf" providerId="ADAL" clId="{A60F9E65-236B-D641-9765-86CEAA301B25}" dt="2020-09-14T15:30:07.233" v="1504" actId="478"/>
          <ac:picMkLst>
            <pc:docMk/>
            <pc:sldMk cId="1577424110" sldId="266"/>
            <ac:picMk id="15364" creationId="{DE0C4EC5-3ED9-8B4B-9E99-57D04FD73B5B}"/>
          </ac:picMkLst>
        </pc:picChg>
        <pc:picChg chg="add mod">
          <ac:chgData name="318" userId="d436127b-fced-4230-8167-98453141e6cf" providerId="ADAL" clId="{A60F9E65-236B-D641-9765-86CEAA301B25}" dt="2020-09-14T15:41:44.821" v="1552" actId="167"/>
          <ac:picMkLst>
            <pc:docMk/>
            <pc:sldMk cId="1577424110" sldId="266"/>
            <ac:picMk id="17410" creationId="{FB5BE9C2-2D11-E647-BD68-2F0D02DC4339}"/>
          </ac:picMkLst>
        </pc:picChg>
      </pc:sldChg>
      <pc:sldChg chg="addSp delSp modSp add mod ord">
        <pc:chgData name="318" userId="d436127b-fced-4230-8167-98453141e6cf" providerId="ADAL" clId="{A60F9E65-236B-D641-9765-86CEAA301B25}" dt="2020-09-14T15:55:03.203" v="1724" actId="478"/>
        <pc:sldMkLst>
          <pc:docMk/>
          <pc:sldMk cId="3030843728" sldId="267"/>
        </pc:sldMkLst>
        <pc:spChg chg="add mod">
          <ac:chgData name="318" userId="d436127b-fced-4230-8167-98453141e6cf" providerId="ADAL" clId="{A60F9E65-236B-D641-9765-86CEAA301B25}" dt="2020-09-14T15:48:35.398" v="1719" actId="1076"/>
          <ac:spMkLst>
            <pc:docMk/>
            <pc:sldMk cId="3030843728" sldId="267"/>
            <ac:spMk id="3" creationId="{DA68EB74-7F60-E642-A57B-EA162ED77E7F}"/>
          </ac:spMkLst>
        </pc:spChg>
        <pc:spChg chg="add mod">
          <ac:chgData name="318" userId="d436127b-fced-4230-8167-98453141e6cf" providerId="ADAL" clId="{A60F9E65-236B-D641-9765-86CEAA301B25}" dt="2020-09-14T15:48:39.639" v="1720" actId="1076"/>
          <ac:spMkLst>
            <pc:docMk/>
            <pc:sldMk cId="3030843728" sldId="267"/>
            <ac:spMk id="4" creationId="{DF2E9EAE-D684-684B-A6B5-DBCE48D52654}"/>
          </ac:spMkLst>
        </pc:spChg>
        <pc:spChg chg="add mod">
          <ac:chgData name="318" userId="d436127b-fced-4230-8167-98453141e6cf" providerId="ADAL" clId="{A60F9E65-236B-D641-9765-86CEAA301B25}" dt="2020-09-14T15:48:45.195" v="1722" actId="403"/>
          <ac:spMkLst>
            <pc:docMk/>
            <pc:sldMk cId="3030843728" sldId="267"/>
            <ac:spMk id="5" creationId="{78D4FBC1-4DC0-7A47-8D6E-5E848ABCCA15}"/>
          </ac:spMkLst>
        </pc:spChg>
        <pc:spChg chg="add del mod">
          <ac:chgData name="318" userId="d436127b-fced-4230-8167-98453141e6cf" providerId="ADAL" clId="{A60F9E65-236B-D641-9765-86CEAA301B25}" dt="2020-09-14T15:55:03.203" v="1724" actId="478"/>
          <ac:spMkLst>
            <pc:docMk/>
            <pc:sldMk cId="3030843728" sldId="267"/>
            <ac:spMk id="6" creationId="{76D0172C-1F62-9B42-A7B6-8D1BFF90EB33}"/>
          </ac:spMkLst>
        </pc:spChg>
        <pc:spChg chg="mod">
          <ac:chgData name="318" userId="d436127b-fced-4230-8167-98453141e6cf" providerId="ADAL" clId="{A60F9E65-236B-D641-9765-86CEAA301B25}" dt="2020-09-14T15:43:07.926" v="1615" actId="20577"/>
          <ac:spMkLst>
            <pc:docMk/>
            <pc:sldMk cId="3030843728" sldId="267"/>
            <ac:spMk id="7" creationId="{6445F99C-B6C8-CE45-9905-F98FA6EFE78A}"/>
          </ac:spMkLst>
        </pc:spChg>
        <pc:picChg chg="del">
          <ac:chgData name="318" userId="d436127b-fced-4230-8167-98453141e6cf" providerId="ADAL" clId="{A60F9E65-236B-D641-9765-86CEAA301B25}" dt="2020-09-14T15:43:09.601" v="1616" actId="478"/>
          <ac:picMkLst>
            <pc:docMk/>
            <pc:sldMk cId="3030843728" sldId="267"/>
            <ac:picMk id="15364" creationId="{DE0C4EC5-3ED9-8B4B-9E99-57D04FD73B5B}"/>
          </ac:picMkLst>
        </pc:picChg>
        <pc:picChg chg="add del mod">
          <ac:chgData name="318" userId="d436127b-fced-4230-8167-98453141e6cf" providerId="ADAL" clId="{A60F9E65-236B-D641-9765-86CEAA301B25}" dt="2020-09-14T15:47:44.409" v="1704" actId="478"/>
          <ac:picMkLst>
            <pc:docMk/>
            <pc:sldMk cId="3030843728" sldId="267"/>
            <ac:picMk id="20482" creationId="{AAE71BFF-44EE-C444-96B6-67F00D8D7CDD}"/>
          </ac:picMkLst>
        </pc:picChg>
      </pc:sldChg>
      <pc:sldChg chg="add del">
        <pc:chgData name="318" userId="d436127b-fced-4230-8167-98453141e6cf" providerId="ADAL" clId="{A60F9E65-236B-D641-9765-86CEAA301B25}" dt="2020-09-14T15:42:51.642" v="1598" actId="2696"/>
        <pc:sldMkLst>
          <pc:docMk/>
          <pc:sldMk cId="4013280471" sldId="267"/>
        </pc:sldMkLst>
      </pc:sldChg>
      <pc:sldChg chg="addSp delSp modSp add ord">
        <pc:chgData name="318" userId="d436127b-fced-4230-8167-98453141e6cf" providerId="ADAL" clId="{A60F9E65-236B-D641-9765-86CEAA301B25}" dt="2020-09-15T10:27:56.891" v="2386" actId="167"/>
        <pc:sldMkLst>
          <pc:docMk/>
          <pc:sldMk cId="101667061" sldId="268"/>
        </pc:sldMkLst>
        <pc:picChg chg="add mod">
          <ac:chgData name="318" userId="d436127b-fced-4230-8167-98453141e6cf" providerId="ADAL" clId="{A60F9E65-236B-D641-9765-86CEAA301B25}" dt="2020-09-15T10:27:56.891" v="2386" actId="167"/>
          <ac:picMkLst>
            <pc:docMk/>
            <pc:sldMk cId="101667061" sldId="268"/>
            <ac:picMk id="1026" creationId="{F0F3714F-7467-1042-B2F4-2F6DC33E2603}"/>
          </ac:picMkLst>
        </pc:picChg>
        <pc:picChg chg="del mod">
          <ac:chgData name="318" userId="d436127b-fced-4230-8167-98453141e6cf" providerId="ADAL" clId="{A60F9E65-236B-D641-9765-86CEAA301B25}" dt="2020-09-15T10:27:49.701" v="2384" actId="478"/>
          <ac:picMkLst>
            <pc:docMk/>
            <pc:sldMk cId="101667061" sldId="268"/>
            <ac:picMk id="6148" creationId="{9017C603-7546-A040-9C2F-046BBDDDCE0E}"/>
          </ac:picMkLst>
        </pc:picChg>
      </pc:sldChg>
      <pc:sldChg chg="add del">
        <pc:chgData name="318" userId="d436127b-fced-4230-8167-98453141e6cf" providerId="ADAL" clId="{A60F9E65-236B-D641-9765-86CEAA301B25}" dt="2020-09-14T15:55:59.167" v="1726" actId="2890"/>
        <pc:sldMkLst>
          <pc:docMk/>
          <pc:sldMk cId="3396074773" sldId="268"/>
        </pc:sldMkLst>
      </pc:sldChg>
      <pc:sldChg chg="addSp delSp modSp add mod ord">
        <pc:chgData name="318" userId="d436127b-fced-4230-8167-98453141e6cf" providerId="ADAL" clId="{A60F9E65-236B-D641-9765-86CEAA301B25}" dt="2020-09-14T16:01:21.026" v="1797" actId="20578"/>
        <pc:sldMkLst>
          <pc:docMk/>
          <pc:sldMk cId="1985207868" sldId="269"/>
        </pc:sldMkLst>
        <pc:spChg chg="del">
          <ac:chgData name="318" userId="d436127b-fced-4230-8167-98453141e6cf" providerId="ADAL" clId="{A60F9E65-236B-D641-9765-86CEAA301B25}" dt="2020-09-14T15:56:31.123" v="1762" actId="478"/>
          <ac:spMkLst>
            <pc:docMk/>
            <pc:sldMk cId="1985207868" sldId="269"/>
            <ac:spMk id="3" creationId="{DA68EB74-7F60-E642-A57B-EA162ED77E7F}"/>
          </ac:spMkLst>
        </pc:spChg>
        <pc:spChg chg="del">
          <ac:chgData name="318" userId="d436127b-fced-4230-8167-98453141e6cf" providerId="ADAL" clId="{A60F9E65-236B-D641-9765-86CEAA301B25}" dt="2020-09-14T15:56:33.274" v="1763" actId="478"/>
          <ac:spMkLst>
            <pc:docMk/>
            <pc:sldMk cId="1985207868" sldId="269"/>
            <ac:spMk id="4" creationId="{DF2E9EAE-D684-684B-A6B5-DBCE48D52654}"/>
          </ac:spMkLst>
        </pc:spChg>
        <pc:spChg chg="del">
          <ac:chgData name="318" userId="d436127b-fced-4230-8167-98453141e6cf" providerId="ADAL" clId="{A60F9E65-236B-D641-9765-86CEAA301B25}" dt="2020-09-14T15:56:35.618" v="1764" actId="478"/>
          <ac:spMkLst>
            <pc:docMk/>
            <pc:sldMk cId="1985207868" sldId="269"/>
            <ac:spMk id="5" creationId="{78D4FBC1-4DC0-7A47-8D6E-5E848ABCCA15}"/>
          </ac:spMkLst>
        </pc:spChg>
        <pc:spChg chg="mod">
          <ac:chgData name="318" userId="d436127b-fced-4230-8167-98453141e6cf" providerId="ADAL" clId="{A60F9E65-236B-D641-9765-86CEAA301B25}" dt="2020-09-14T15:56:28.267" v="1761" actId="20577"/>
          <ac:spMkLst>
            <pc:docMk/>
            <pc:sldMk cId="1985207868" sldId="269"/>
            <ac:spMk id="7" creationId="{6445F99C-B6C8-CE45-9905-F98FA6EFE78A}"/>
          </ac:spMkLst>
        </pc:spChg>
        <pc:picChg chg="add mod">
          <ac:chgData name="318" userId="d436127b-fced-4230-8167-98453141e6cf" providerId="ADAL" clId="{A60F9E65-236B-D641-9765-86CEAA301B25}" dt="2020-09-14T15:57:42.904" v="1771" actId="1076"/>
          <ac:picMkLst>
            <pc:docMk/>
            <pc:sldMk cId="1985207868" sldId="269"/>
            <ac:picMk id="24578" creationId="{CCB07561-D65F-A745-9E82-ECFEAB735DB6}"/>
          </ac:picMkLst>
        </pc:picChg>
      </pc:sldChg>
      <pc:sldChg chg="addSp delSp modSp add mod">
        <pc:chgData name="318" userId="d436127b-fced-4230-8167-98453141e6cf" providerId="ADAL" clId="{A60F9E65-236B-D641-9765-86CEAA301B25}" dt="2020-09-14T16:04:28.795" v="1805" actId="1076"/>
        <pc:sldMkLst>
          <pc:docMk/>
          <pc:sldMk cId="3687564299" sldId="270"/>
        </pc:sldMkLst>
        <pc:grpChg chg="mod">
          <ac:chgData name="318" userId="d436127b-fced-4230-8167-98453141e6cf" providerId="ADAL" clId="{A60F9E65-236B-D641-9765-86CEAA301B25}" dt="2020-09-14T16:04:28.795" v="1805" actId="1076"/>
          <ac:grpSpMkLst>
            <pc:docMk/>
            <pc:sldMk cId="3687564299" sldId="270"/>
            <ac:grpSpMk id="2" creationId="{88167A54-E2A4-CC43-ACA7-872CAA2CCC16}"/>
          </ac:grpSpMkLst>
        </pc:grpChg>
        <pc:picChg chg="del">
          <ac:chgData name="318" userId="d436127b-fced-4230-8167-98453141e6cf" providerId="ADAL" clId="{A60F9E65-236B-D641-9765-86CEAA301B25}" dt="2020-09-14T15:57:53.900" v="1773" actId="478"/>
          <ac:picMkLst>
            <pc:docMk/>
            <pc:sldMk cId="3687564299" sldId="270"/>
            <ac:picMk id="24578" creationId="{CCB07561-D65F-A745-9E82-ECFEAB735DB6}"/>
          </ac:picMkLst>
        </pc:picChg>
        <pc:picChg chg="add mod">
          <ac:chgData name="318" userId="d436127b-fced-4230-8167-98453141e6cf" providerId="ADAL" clId="{A60F9E65-236B-D641-9765-86CEAA301B25}" dt="2020-09-14T16:01:02.144" v="1795" actId="167"/>
          <ac:picMkLst>
            <pc:docMk/>
            <pc:sldMk cId="3687564299" sldId="270"/>
            <ac:picMk id="26626" creationId="{EB4BE59C-BF93-5E4C-AF23-89B7CB6BDC3C}"/>
          </ac:picMkLst>
        </pc:picChg>
      </pc:sldChg>
      <pc:sldChg chg="addSp delSp modSp add">
        <pc:chgData name="318" userId="d436127b-fced-4230-8167-98453141e6cf" providerId="ADAL" clId="{A60F9E65-236B-D641-9765-86CEAA301B25}" dt="2020-09-14T16:00:39.602" v="1785" actId="167"/>
        <pc:sldMkLst>
          <pc:docMk/>
          <pc:sldMk cId="1284331433" sldId="271"/>
        </pc:sldMkLst>
        <pc:picChg chg="del">
          <ac:chgData name="318" userId="d436127b-fced-4230-8167-98453141e6cf" providerId="ADAL" clId="{A60F9E65-236B-D641-9765-86CEAA301B25}" dt="2020-09-14T15:59:12.185" v="1782" actId="478"/>
          <ac:picMkLst>
            <pc:docMk/>
            <pc:sldMk cId="1284331433" sldId="271"/>
            <ac:picMk id="26626" creationId="{EB4BE59C-BF93-5E4C-AF23-89B7CB6BDC3C}"/>
          </ac:picMkLst>
        </pc:picChg>
        <pc:picChg chg="add mod">
          <ac:chgData name="318" userId="d436127b-fced-4230-8167-98453141e6cf" providerId="ADAL" clId="{A60F9E65-236B-D641-9765-86CEAA301B25}" dt="2020-09-14T16:00:39.602" v="1785" actId="167"/>
          <ac:picMkLst>
            <pc:docMk/>
            <pc:sldMk cId="1284331433" sldId="271"/>
            <ac:picMk id="28674" creationId="{D9AD776B-B7B0-4344-8A7A-3BD76C51B20F}"/>
          </ac:picMkLst>
        </pc:picChg>
      </pc:sldChg>
      <pc:sldChg chg="addSp delSp modSp add mod">
        <pc:chgData name="318" userId="d436127b-fced-4230-8167-98453141e6cf" providerId="ADAL" clId="{A60F9E65-236B-D641-9765-86CEAA301B25}" dt="2020-09-14T16:04:21.864" v="1804" actId="1076"/>
        <pc:sldMkLst>
          <pc:docMk/>
          <pc:sldMk cId="1169159806" sldId="272"/>
        </pc:sldMkLst>
        <pc:grpChg chg="mod">
          <ac:chgData name="318" userId="d436127b-fced-4230-8167-98453141e6cf" providerId="ADAL" clId="{A60F9E65-236B-D641-9765-86CEAA301B25}" dt="2020-09-14T16:04:21.864" v="1804" actId="1076"/>
          <ac:grpSpMkLst>
            <pc:docMk/>
            <pc:sldMk cId="1169159806" sldId="272"/>
            <ac:grpSpMk id="2" creationId="{88167A54-E2A4-CC43-ACA7-872CAA2CCC16}"/>
          </ac:grpSpMkLst>
        </pc:grpChg>
        <pc:picChg chg="del">
          <ac:chgData name="318" userId="d436127b-fced-4230-8167-98453141e6cf" providerId="ADAL" clId="{A60F9E65-236B-D641-9765-86CEAA301B25}" dt="2020-09-14T16:02:10.225" v="1799" actId="478"/>
          <ac:picMkLst>
            <pc:docMk/>
            <pc:sldMk cId="1169159806" sldId="272"/>
            <ac:picMk id="28674" creationId="{D9AD776B-B7B0-4344-8A7A-3BD76C51B20F}"/>
          </ac:picMkLst>
        </pc:picChg>
        <pc:picChg chg="add mod">
          <ac:chgData name="318" userId="d436127b-fced-4230-8167-98453141e6cf" providerId="ADAL" clId="{A60F9E65-236B-D641-9765-86CEAA301B25}" dt="2020-09-14T16:04:16.307" v="1803" actId="171"/>
          <ac:picMkLst>
            <pc:docMk/>
            <pc:sldMk cId="1169159806" sldId="272"/>
            <ac:picMk id="30722" creationId="{AEE6B7AD-D942-7240-8D92-4A12C5D40039}"/>
          </ac:picMkLst>
        </pc:picChg>
      </pc:sldChg>
      <pc:sldChg chg="addSp delSp modSp add mod">
        <pc:chgData name="318" userId="d436127b-fced-4230-8167-98453141e6cf" providerId="ADAL" clId="{A60F9E65-236B-D641-9765-86CEAA301B25}" dt="2020-09-14T16:09:28.246" v="2128" actId="1076"/>
        <pc:sldMkLst>
          <pc:docMk/>
          <pc:sldMk cId="4254546020" sldId="273"/>
        </pc:sldMkLst>
        <pc:spChg chg="mod">
          <ac:chgData name="318" userId="d436127b-fced-4230-8167-98453141e6cf" providerId="ADAL" clId="{A60F9E65-236B-D641-9765-86CEAA301B25}" dt="2020-09-14T16:09:19.936" v="2127" actId="20577"/>
          <ac:spMkLst>
            <pc:docMk/>
            <pc:sldMk cId="4254546020" sldId="273"/>
            <ac:spMk id="3" creationId="{DA68EB74-7F60-E642-A57B-EA162ED77E7F}"/>
          </ac:spMkLst>
        </pc:spChg>
        <pc:spChg chg="del">
          <ac:chgData name="318" userId="d436127b-fced-4230-8167-98453141e6cf" providerId="ADAL" clId="{A60F9E65-236B-D641-9765-86CEAA301B25}" dt="2020-09-14T16:05:35.422" v="1938" actId="478"/>
          <ac:spMkLst>
            <pc:docMk/>
            <pc:sldMk cId="4254546020" sldId="273"/>
            <ac:spMk id="4" creationId="{DF2E9EAE-D684-684B-A6B5-DBCE48D52654}"/>
          </ac:spMkLst>
        </pc:spChg>
        <pc:spChg chg="del">
          <ac:chgData name="318" userId="d436127b-fced-4230-8167-98453141e6cf" providerId="ADAL" clId="{A60F9E65-236B-D641-9765-86CEAA301B25}" dt="2020-09-14T16:06:07.757" v="2083" actId="478"/>
          <ac:spMkLst>
            <pc:docMk/>
            <pc:sldMk cId="4254546020" sldId="273"/>
            <ac:spMk id="5" creationId="{78D4FBC1-4DC0-7A47-8D6E-5E848ABCCA15}"/>
          </ac:spMkLst>
        </pc:spChg>
        <pc:spChg chg="add mod">
          <ac:chgData name="318" userId="d436127b-fced-4230-8167-98453141e6cf" providerId="ADAL" clId="{A60F9E65-236B-D641-9765-86CEAA301B25}" dt="2020-09-14T16:07:25.814" v="2088" actId="767"/>
          <ac:spMkLst>
            <pc:docMk/>
            <pc:sldMk cId="4254546020" sldId="273"/>
            <ac:spMk id="6" creationId="{B72301A1-20BA-B84B-A37F-5551EDBDB47A}"/>
          </ac:spMkLst>
        </pc:spChg>
        <pc:grpChg chg="mod">
          <ac:chgData name="318" userId="d436127b-fced-4230-8167-98453141e6cf" providerId="ADAL" clId="{A60F9E65-236B-D641-9765-86CEAA301B25}" dt="2020-09-14T16:09:13.375" v="2121" actId="14100"/>
          <ac:grpSpMkLst>
            <pc:docMk/>
            <pc:sldMk cId="4254546020" sldId="273"/>
            <ac:grpSpMk id="2" creationId="{88167A54-E2A4-CC43-ACA7-872CAA2CCC16}"/>
          </ac:grpSpMkLst>
        </pc:grpChg>
        <pc:picChg chg="add mod">
          <ac:chgData name="318" userId="d436127b-fced-4230-8167-98453141e6cf" providerId="ADAL" clId="{A60F9E65-236B-D641-9765-86CEAA301B25}" dt="2020-09-14T16:09:28.246" v="2128" actId="1076"/>
          <ac:picMkLst>
            <pc:docMk/>
            <pc:sldMk cId="4254546020" sldId="273"/>
            <ac:picMk id="32770" creationId="{0EB1A051-8777-8D48-A89C-DF9BA95613F1}"/>
          </ac:picMkLst>
        </pc:picChg>
      </pc:sldChg>
      <pc:sldChg chg="add del">
        <pc:chgData name="318" userId="d436127b-fced-4230-8167-98453141e6cf" providerId="ADAL" clId="{A60F9E65-236B-D641-9765-86CEAA301B25}" dt="2020-09-15T02:09:52.697" v="2142" actId="2890"/>
        <pc:sldMkLst>
          <pc:docMk/>
          <pc:sldMk cId="632769797" sldId="274"/>
        </pc:sldMkLst>
      </pc:sldChg>
      <pc:sldChg chg="add">
        <pc:chgData name="318" userId="d436127b-fced-4230-8167-98453141e6cf" providerId="ADAL" clId="{A60F9E65-236B-D641-9765-86CEAA301B25}" dt="2020-09-15T02:09:55.068" v="2143" actId="2890"/>
        <pc:sldMkLst>
          <pc:docMk/>
          <pc:sldMk cId="3081940490" sldId="274"/>
        </pc:sldMkLst>
      </pc:sldChg>
      <pc:sldChg chg="modSp add mod modAnim">
        <pc:chgData name="318" userId="d436127b-fced-4230-8167-98453141e6cf" providerId="ADAL" clId="{A60F9E65-236B-D641-9765-86CEAA301B25}" dt="2020-09-18T11:03:03.252" v="3361" actId="1076"/>
        <pc:sldMkLst>
          <pc:docMk/>
          <pc:sldMk cId="764026188" sldId="275"/>
        </pc:sldMkLst>
        <pc:spChg chg="mod">
          <ac:chgData name="318" userId="d436127b-fced-4230-8167-98453141e6cf" providerId="ADAL" clId="{A60F9E65-236B-D641-9765-86CEAA301B25}" dt="2020-09-18T11:02:54.782" v="3360" actId="20577"/>
          <ac:spMkLst>
            <pc:docMk/>
            <pc:sldMk cId="764026188" sldId="275"/>
            <ac:spMk id="2" creationId="{D387F0A1-D525-2349-BD83-7A9EE4022F2F}"/>
          </ac:spMkLst>
        </pc:spChg>
        <pc:picChg chg="mod">
          <ac:chgData name="318" userId="d436127b-fced-4230-8167-98453141e6cf" providerId="ADAL" clId="{A60F9E65-236B-D641-9765-86CEAA301B25}" dt="2020-09-18T11:03:03.252" v="3361" actId="1076"/>
          <ac:picMkLst>
            <pc:docMk/>
            <pc:sldMk cId="764026188" sldId="275"/>
            <ac:picMk id="3" creationId="{546F05B9-8F0B-3648-B9E4-212CEBBE8975}"/>
          </ac:picMkLst>
        </pc:picChg>
      </pc:sldChg>
      <pc:sldChg chg="add del">
        <pc:chgData name="318" userId="d436127b-fced-4230-8167-98453141e6cf" providerId="ADAL" clId="{A60F9E65-236B-D641-9765-86CEAA301B25}" dt="2020-09-15T10:28:13.579" v="2388" actId="2890"/>
        <pc:sldMkLst>
          <pc:docMk/>
          <pc:sldMk cId="2125456546" sldId="276"/>
        </pc:sldMkLst>
      </pc:sldChg>
      <pc:sldChg chg="addSp delSp modSp add mod ord">
        <pc:chgData name="318" userId="d436127b-fced-4230-8167-98453141e6cf" providerId="ADAL" clId="{A60F9E65-236B-D641-9765-86CEAA301B25}" dt="2020-09-15T15:54:48.882" v="2868" actId="732"/>
        <pc:sldMkLst>
          <pc:docMk/>
          <pc:sldMk cId="3967230836" sldId="276"/>
        </pc:sldMkLst>
        <pc:spChg chg="add del mod">
          <ac:chgData name="318" userId="d436127b-fced-4230-8167-98453141e6cf" providerId="ADAL" clId="{A60F9E65-236B-D641-9765-86CEAA301B25}" dt="2020-09-15T10:29:21.259" v="2440" actId="478"/>
          <ac:spMkLst>
            <pc:docMk/>
            <pc:sldMk cId="3967230836" sldId="276"/>
            <ac:spMk id="3" creationId="{5345CD0A-B612-C844-A12F-F318AD4F4D3A}"/>
          </ac:spMkLst>
        </pc:spChg>
        <pc:spChg chg="add mod">
          <ac:chgData name="318" userId="d436127b-fced-4230-8167-98453141e6cf" providerId="ADAL" clId="{A60F9E65-236B-D641-9765-86CEAA301B25}" dt="2020-09-15T15:54:15.113" v="2863" actId="12"/>
          <ac:spMkLst>
            <pc:docMk/>
            <pc:sldMk cId="3967230836" sldId="276"/>
            <ac:spMk id="4" creationId="{18E45218-1734-5245-998E-7E722DA479DE}"/>
          </ac:spMkLst>
        </pc:spChg>
        <pc:spChg chg="mod">
          <ac:chgData name="318" userId="d436127b-fced-4230-8167-98453141e6cf" providerId="ADAL" clId="{A60F9E65-236B-D641-9765-86CEAA301B25}" dt="2020-09-15T10:28:35.400" v="2435" actId="14100"/>
          <ac:spMkLst>
            <pc:docMk/>
            <pc:sldMk cId="3967230836" sldId="276"/>
            <ac:spMk id="7" creationId="{6445F99C-B6C8-CE45-9905-F98FA6EFE78A}"/>
          </ac:spMkLst>
        </pc:spChg>
        <pc:spChg chg="mod">
          <ac:chgData name="318" userId="d436127b-fced-4230-8167-98453141e6cf" providerId="ADAL" clId="{A60F9E65-236B-D641-9765-86CEAA301B25}" dt="2020-09-15T10:28:40.418" v="2436" actId="14100"/>
          <ac:spMkLst>
            <pc:docMk/>
            <pc:sldMk cId="3967230836" sldId="276"/>
            <ac:spMk id="10" creationId="{A0B750F3-6DC1-B340-8C02-E839563916E0}"/>
          </ac:spMkLst>
        </pc:spChg>
        <pc:grpChg chg="mod">
          <ac:chgData name="318" userId="d436127b-fced-4230-8167-98453141e6cf" providerId="ADAL" clId="{A60F9E65-236B-D641-9765-86CEAA301B25}" dt="2020-09-15T10:28:23.439" v="2391" actId="1076"/>
          <ac:grpSpMkLst>
            <pc:docMk/>
            <pc:sldMk cId="3967230836" sldId="276"/>
            <ac:grpSpMk id="2" creationId="{88167A54-E2A4-CC43-ACA7-872CAA2CCC16}"/>
          </ac:grpSpMkLst>
        </pc:grpChg>
        <pc:picChg chg="add mod">
          <ac:chgData name="318" userId="d436127b-fced-4230-8167-98453141e6cf" providerId="ADAL" clId="{A60F9E65-236B-D641-9765-86CEAA301B25}" dt="2020-09-15T15:54:48.882" v="2868" actId="732"/>
          <ac:picMkLst>
            <pc:docMk/>
            <pc:sldMk cId="3967230836" sldId="276"/>
            <ac:picMk id="3074" creationId="{1C53F8CF-62B0-CF45-8909-8127A01BC133}"/>
          </ac:picMkLst>
        </pc:picChg>
        <pc:picChg chg="del">
          <ac:chgData name="318" userId="d436127b-fced-4230-8167-98453141e6cf" providerId="ADAL" clId="{A60F9E65-236B-D641-9765-86CEAA301B25}" dt="2020-09-15T10:28:42.542" v="2437" actId="478"/>
          <ac:picMkLst>
            <pc:docMk/>
            <pc:sldMk cId="3967230836" sldId="276"/>
            <ac:picMk id="30722" creationId="{AEE6B7AD-D942-7240-8D92-4A12C5D40039}"/>
          </ac:picMkLst>
        </pc:picChg>
      </pc:sldChg>
      <pc:sldChg chg="addSp modSp add mod">
        <pc:chgData name="318" userId="d436127b-fced-4230-8167-98453141e6cf" providerId="ADAL" clId="{A60F9E65-236B-D641-9765-86CEAA301B25}" dt="2020-09-15T15:56:42.067" v="2887" actId="1076"/>
        <pc:sldMkLst>
          <pc:docMk/>
          <pc:sldMk cId="3009305519" sldId="277"/>
        </pc:sldMkLst>
        <pc:spChg chg="mod">
          <ac:chgData name="318" userId="d436127b-fced-4230-8167-98453141e6cf" providerId="ADAL" clId="{A60F9E65-236B-D641-9765-86CEAA301B25}" dt="2020-09-15T15:55:20.084" v="2876" actId="6549"/>
          <ac:spMkLst>
            <pc:docMk/>
            <pc:sldMk cId="3009305519" sldId="277"/>
            <ac:spMk id="4" creationId="{18E45218-1734-5245-998E-7E722DA479DE}"/>
          </ac:spMkLst>
        </pc:spChg>
        <pc:picChg chg="add mod">
          <ac:chgData name="318" userId="d436127b-fced-4230-8167-98453141e6cf" providerId="ADAL" clId="{A60F9E65-236B-D641-9765-86CEAA301B25}" dt="2020-09-15T15:56:07.458" v="2878" actId="1076"/>
          <ac:picMkLst>
            <pc:docMk/>
            <pc:sldMk cId="3009305519" sldId="277"/>
            <ac:picMk id="4098" creationId="{5210454D-D74D-364B-B716-6E811AD7E152}"/>
          </ac:picMkLst>
        </pc:picChg>
        <pc:picChg chg="add mod">
          <ac:chgData name="318" userId="d436127b-fced-4230-8167-98453141e6cf" providerId="ADAL" clId="{A60F9E65-236B-D641-9765-86CEAA301B25}" dt="2020-09-15T15:56:42.067" v="2887" actId="1076"/>
          <ac:picMkLst>
            <pc:docMk/>
            <pc:sldMk cId="3009305519" sldId="277"/>
            <ac:picMk id="4100" creationId="{6D237547-3E47-AF4B-BB55-0BB3CE125084}"/>
          </ac:picMkLst>
        </pc:picChg>
        <pc:picChg chg="add mod">
          <ac:chgData name="318" userId="d436127b-fced-4230-8167-98453141e6cf" providerId="ADAL" clId="{A60F9E65-236B-D641-9765-86CEAA301B25}" dt="2020-09-15T15:56:38.391" v="2885" actId="1076"/>
          <ac:picMkLst>
            <pc:docMk/>
            <pc:sldMk cId="3009305519" sldId="277"/>
            <ac:picMk id="4102" creationId="{E876F564-D87D-3741-A8C0-3B6F42F63AF8}"/>
          </ac:picMkLst>
        </pc:picChg>
      </pc:sldChg>
      <pc:sldChg chg="addSp modSp add mod">
        <pc:chgData name="318" userId="d436127b-fced-4230-8167-98453141e6cf" providerId="ADAL" clId="{A60F9E65-236B-D641-9765-86CEAA301B25}" dt="2020-09-15T15:58:06.602" v="2901" actId="1076"/>
        <pc:sldMkLst>
          <pc:docMk/>
          <pc:sldMk cId="2083726242" sldId="278"/>
        </pc:sldMkLst>
        <pc:spChg chg="mod">
          <ac:chgData name="318" userId="d436127b-fced-4230-8167-98453141e6cf" providerId="ADAL" clId="{A60F9E65-236B-D641-9765-86CEAA301B25}" dt="2020-09-15T15:56:56.565" v="2896" actId="20577"/>
          <ac:spMkLst>
            <pc:docMk/>
            <pc:sldMk cId="2083726242" sldId="278"/>
            <ac:spMk id="4" creationId="{18E45218-1734-5245-998E-7E722DA479DE}"/>
          </ac:spMkLst>
        </pc:spChg>
        <pc:picChg chg="add mod">
          <ac:chgData name="318" userId="d436127b-fced-4230-8167-98453141e6cf" providerId="ADAL" clId="{A60F9E65-236B-D641-9765-86CEAA301B25}" dt="2020-09-15T15:58:06.602" v="2901" actId="1076"/>
          <ac:picMkLst>
            <pc:docMk/>
            <pc:sldMk cId="2083726242" sldId="278"/>
            <ac:picMk id="5122" creationId="{25BBECF9-AF41-C94E-99D1-F48289CBCF0D}"/>
          </ac:picMkLst>
        </pc:picChg>
      </pc:sldChg>
      <pc:sldChg chg="addSp delSp modSp add mod">
        <pc:chgData name="318" userId="d436127b-fced-4230-8167-98453141e6cf" providerId="ADAL" clId="{A60F9E65-236B-D641-9765-86CEAA301B25}" dt="2020-09-15T15:59:32.221" v="2914" actId="1076"/>
        <pc:sldMkLst>
          <pc:docMk/>
          <pc:sldMk cId="623264805" sldId="279"/>
        </pc:sldMkLst>
        <pc:spChg chg="mod">
          <ac:chgData name="318" userId="d436127b-fced-4230-8167-98453141e6cf" providerId="ADAL" clId="{A60F9E65-236B-D641-9765-86CEAA301B25}" dt="2020-09-15T15:59:28.747" v="2912" actId="20577"/>
          <ac:spMkLst>
            <pc:docMk/>
            <pc:sldMk cId="623264805" sldId="279"/>
            <ac:spMk id="4" creationId="{18E45218-1734-5245-998E-7E722DA479DE}"/>
          </ac:spMkLst>
        </pc:spChg>
        <pc:picChg chg="add del mod">
          <ac:chgData name="318" userId="d436127b-fced-4230-8167-98453141e6cf" providerId="ADAL" clId="{A60F9E65-236B-D641-9765-86CEAA301B25}" dt="2020-09-15T15:59:22.636" v="2908"/>
          <ac:picMkLst>
            <pc:docMk/>
            <pc:sldMk cId="623264805" sldId="279"/>
            <ac:picMk id="6146" creationId="{35EC8D0B-3A88-6742-8515-46FC1C852B02}"/>
          </ac:picMkLst>
        </pc:picChg>
        <pc:picChg chg="add mod">
          <ac:chgData name="318" userId="d436127b-fced-4230-8167-98453141e6cf" providerId="ADAL" clId="{A60F9E65-236B-D641-9765-86CEAA301B25}" dt="2020-09-15T15:59:32.221" v="2914" actId="1076"/>
          <ac:picMkLst>
            <pc:docMk/>
            <pc:sldMk cId="623264805" sldId="279"/>
            <ac:picMk id="6148" creationId="{5D909FF2-80C0-0848-AD79-3B0E5E9772AB}"/>
          </ac:picMkLst>
        </pc:picChg>
      </pc:sldChg>
      <pc:sldChg chg="addSp modSp add mod ord">
        <pc:chgData name="318" userId="d436127b-fced-4230-8167-98453141e6cf" providerId="ADAL" clId="{A60F9E65-236B-D641-9765-86CEAA301B25}" dt="2020-09-15T16:01:13.506" v="2927" actId="20578"/>
        <pc:sldMkLst>
          <pc:docMk/>
          <pc:sldMk cId="3596022749" sldId="280"/>
        </pc:sldMkLst>
        <pc:spChg chg="mod">
          <ac:chgData name="318" userId="d436127b-fced-4230-8167-98453141e6cf" providerId="ADAL" clId="{A60F9E65-236B-D641-9765-86CEAA301B25}" dt="2020-09-15T15:59:37.585" v="2917" actId="20577"/>
          <ac:spMkLst>
            <pc:docMk/>
            <pc:sldMk cId="3596022749" sldId="280"/>
            <ac:spMk id="4" creationId="{18E45218-1734-5245-998E-7E722DA479DE}"/>
          </ac:spMkLst>
        </pc:spChg>
        <pc:picChg chg="add mod">
          <ac:chgData name="318" userId="d436127b-fced-4230-8167-98453141e6cf" providerId="ADAL" clId="{A60F9E65-236B-D641-9765-86CEAA301B25}" dt="2020-09-15T16:00:29.656" v="2922" actId="1076"/>
          <ac:picMkLst>
            <pc:docMk/>
            <pc:sldMk cId="3596022749" sldId="280"/>
            <ac:picMk id="8194" creationId="{AD802016-9C26-5C41-8AFA-4729834D1B4C}"/>
          </ac:picMkLst>
        </pc:picChg>
      </pc:sldChg>
      <pc:sldChg chg="addSp delSp modSp add mod ord">
        <pc:chgData name="318" userId="d436127b-fced-4230-8167-98453141e6cf" providerId="ADAL" clId="{A60F9E65-236B-D641-9765-86CEAA301B25}" dt="2020-09-15T16:07:16.912" v="3279" actId="1076"/>
        <pc:sldMkLst>
          <pc:docMk/>
          <pc:sldMk cId="1715794118" sldId="281"/>
        </pc:sldMkLst>
        <pc:spChg chg="add del mod">
          <ac:chgData name="318" userId="d436127b-fced-4230-8167-98453141e6cf" providerId="ADAL" clId="{A60F9E65-236B-D641-9765-86CEAA301B25}" dt="2020-09-15T16:07:16.912" v="3279" actId="1076"/>
          <ac:spMkLst>
            <pc:docMk/>
            <pc:sldMk cId="1715794118" sldId="281"/>
            <ac:spMk id="2" creationId="{05C515AE-BC16-0F41-9BEF-0DCF9FCA4399}"/>
          </ac:spMkLst>
        </pc:spChg>
        <pc:spChg chg="mod">
          <ac:chgData name="318" userId="d436127b-fced-4230-8167-98453141e6cf" providerId="ADAL" clId="{A60F9E65-236B-D641-9765-86CEAA301B25}" dt="2020-09-15T16:01:29.641" v="2980" actId="20577"/>
          <ac:spMkLst>
            <pc:docMk/>
            <pc:sldMk cId="1715794118" sldId="281"/>
            <ac:spMk id="7" creationId="{6445F99C-B6C8-CE45-9905-F98FA6EFE78A}"/>
          </ac:spMkLst>
        </pc:spChg>
        <pc:spChg chg="mod">
          <ac:chgData name="318" userId="d436127b-fced-4230-8167-98453141e6cf" providerId="ADAL" clId="{A60F9E65-236B-D641-9765-86CEAA301B25}" dt="2020-09-15T16:01:36.223" v="2982" actId="14100"/>
          <ac:spMkLst>
            <pc:docMk/>
            <pc:sldMk cId="1715794118" sldId="281"/>
            <ac:spMk id="10" creationId="{A0B750F3-6DC1-B340-8C02-E839563916E0}"/>
          </ac:spMkLst>
        </pc:spChg>
        <pc:picChg chg="del">
          <ac:chgData name="318" userId="d436127b-fced-4230-8167-98453141e6cf" providerId="ADAL" clId="{A60F9E65-236B-D641-9765-86CEAA301B25}" dt="2020-09-15T16:01:30.943" v="2981" actId="478"/>
          <ac:picMkLst>
            <pc:docMk/>
            <pc:sldMk cId="1715794118" sldId="281"/>
            <ac:picMk id="1026" creationId="{F0F3714F-7467-1042-B2F4-2F6DC33E2603}"/>
          </ac:picMkLst>
        </pc:picChg>
      </pc:sldChg>
      <pc:sldChg chg="add del">
        <pc:chgData name="318" userId="d436127b-fced-4230-8167-98453141e6cf" providerId="ADAL" clId="{A60F9E65-236B-D641-9765-86CEAA301B25}" dt="2020-09-15T16:00:59.805" v="2924" actId="2890"/>
        <pc:sldMkLst>
          <pc:docMk/>
          <pc:sldMk cId="1885780057" sldId="281"/>
        </pc:sldMkLst>
      </pc:sldChg>
      <pc:sldChg chg="modSp add mod ord">
        <pc:chgData name="318" userId="d436127b-fced-4230-8167-98453141e6cf" providerId="ADAL" clId="{A60F9E65-236B-D641-9765-86CEAA301B25}" dt="2020-09-15T16:07:58.644" v="3327" actId="1076"/>
        <pc:sldMkLst>
          <pc:docMk/>
          <pc:sldMk cId="1069346873" sldId="282"/>
        </pc:sldMkLst>
        <pc:spChg chg="mod">
          <ac:chgData name="318" userId="d436127b-fced-4230-8167-98453141e6cf" providerId="ADAL" clId="{A60F9E65-236B-D641-9765-86CEAA301B25}" dt="2020-09-15T16:07:58.644" v="3327" actId="1076"/>
          <ac:spMkLst>
            <pc:docMk/>
            <pc:sldMk cId="1069346873" sldId="282"/>
            <ac:spMk id="8" creationId="{A9B592A5-C11C-724A-BC80-2432E4C91ADA}"/>
          </ac:spMkLst>
        </pc:spChg>
        <pc:spChg chg="mod">
          <ac:chgData name="318" userId="d436127b-fced-4230-8167-98453141e6cf" providerId="ADAL" clId="{A60F9E65-236B-D641-9765-86CEAA301B25}" dt="2020-09-15T16:07:51.219" v="3302" actId="1076"/>
          <ac:spMkLst>
            <pc:docMk/>
            <pc:sldMk cId="1069346873" sldId="282"/>
            <ac:spMk id="12" creationId="{D2E686E5-DB8E-E84B-BC5F-76521F3491DE}"/>
          </ac:spMkLst>
        </pc:spChg>
      </pc:sldChg>
    </pc:docChg>
  </pc:docChgLst>
  <pc:docChgLst>
    <pc:chgData name="318" userId="d436127b-fced-4230-8167-98453141e6cf" providerId="ADAL" clId="{0E9FA20A-0BD6-CA48-8E1A-02450D2229BF}"/>
    <pc:docChg chg="modSld">
      <pc:chgData name="318" userId="d436127b-fced-4230-8167-98453141e6cf" providerId="ADAL" clId="{0E9FA20A-0BD6-CA48-8E1A-02450D2229BF}" dt="2020-12-11T16:16:06.547" v="23" actId="1076"/>
      <pc:docMkLst>
        <pc:docMk/>
      </pc:docMkLst>
      <pc:sldChg chg="addSp modSp mod">
        <pc:chgData name="318" userId="d436127b-fced-4230-8167-98453141e6cf" providerId="ADAL" clId="{0E9FA20A-0BD6-CA48-8E1A-02450D2229BF}" dt="2020-12-11T16:16:06.547" v="23" actId="1076"/>
        <pc:sldMkLst>
          <pc:docMk/>
          <pc:sldMk cId="1195124591" sldId="325"/>
        </pc:sldMkLst>
        <pc:picChg chg="add mod modCrop">
          <ac:chgData name="318" userId="d436127b-fced-4230-8167-98453141e6cf" providerId="ADAL" clId="{0E9FA20A-0BD6-CA48-8E1A-02450D2229BF}" dt="2020-12-11T16:16:06.547" v="23" actId="1076"/>
          <ac:picMkLst>
            <pc:docMk/>
            <pc:sldMk cId="1195124591" sldId="325"/>
            <ac:picMk id="3" creationId="{0737CD0D-64E2-6B4F-A604-3B19D41AC865}"/>
          </ac:picMkLst>
        </pc:picChg>
        <pc:picChg chg="mod">
          <ac:chgData name="318" userId="d436127b-fced-4230-8167-98453141e6cf" providerId="ADAL" clId="{0E9FA20A-0BD6-CA48-8E1A-02450D2229BF}" dt="2020-12-11T16:15:51.087" v="20" actId="1076"/>
          <ac:picMkLst>
            <pc:docMk/>
            <pc:sldMk cId="1195124591" sldId="325"/>
            <ac:picMk id="5" creationId="{39B3258A-B395-49C9-A328-AD071548077B}"/>
          </ac:picMkLst>
        </pc:picChg>
        <pc:picChg chg="mod">
          <ac:chgData name="318" userId="d436127b-fced-4230-8167-98453141e6cf" providerId="ADAL" clId="{0E9FA20A-0BD6-CA48-8E1A-02450D2229BF}" dt="2020-12-11T16:15:51.087" v="20" actId="1076"/>
          <ac:picMkLst>
            <pc:docMk/>
            <pc:sldMk cId="1195124591" sldId="325"/>
            <ac:picMk id="11" creationId="{8F7B094B-2CAB-470A-9824-4F1046BF445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59A6FF-B9B0-6B4F-B01D-0C6EF28F280E}" type="datetimeFigureOut">
              <a:rPr lang="en-VN" smtClean="0"/>
              <a:t>12/12/2020</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FD7238-2BB7-3542-A657-5DB1221AFCCF}" type="slidenum">
              <a:rPr lang="en-VN" smtClean="0"/>
              <a:t>‹#›</a:t>
            </a:fld>
            <a:endParaRPr lang="en-VN"/>
          </a:p>
        </p:txBody>
      </p:sp>
    </p:spTree>
    <p:extLst>
      <p:ext uri="{BB962C8B-B14F-4D97-AF65-F5344CB8AC3E}">
        <p14:creationId xmlns:p14="http://schemas.microsoft.com/office/powerpoint/2010/main" val="3325390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B4F88-F7AE-AF4E-BD52-F11283BB22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VN"/>
          </a:p>
        </p:txBody>
      </p:sp>
      <p:sp>
        <p:nvSpPr>
          <p:cNvPr id="3" name="Subtitle 2">
            <a:extLst>
              <a:ext uri="{FF2B5EF4-FFF2-40B4-BE49-F238E27FC236}">
                <a16:creationId xmlns:a16="http://schemas.microsoft.com/office/drawing/2014/main" id="{0AFE4347-9D06-2348-826E-3EB46669BF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VN"/>
          </a:p>
        </p:txBody>
      </p:sp>
      <p:sp>
        <p:nvSpPr>
          <p:cNvPr id="4" name="Date Placeholder 3">
            <a:extLst>
              <a:ext uri="{FF2B5EF4-FFF2-40B4-BE49-F238E27FC236}">
                <a16:creationId xmlns:a16="http://schemas.microsoft.com/office/drawing/2014/main" id="{2ECCAFBD-BA25-BF49-96B9-C8B4BEC50DB2}"/>
              </a:ext>
            </a:extLst>
          </p:cNvPr>
          <p:cNvSpPr>
            <a:spLocks noGrp="1"/>
          </p:cNvSpPr>
          <p:nvPr>
            <p:ph type="dt" sz="half" idx="10"/>
          </p:nvPr>
        </p:nvSpPr>
        <p:spPr/>
        <p:txBody>
          <a:bodyPr/>
          <a:lstStyle/>
          <a:p>
            <a:fld id="{0B18296C-1ABF-1240-A5BE-E77E6BC35AE5}" type="datetimeFigureOut">
              <a:rPr lang="en-VN" smtClean="0"/>
              <a:t>12/12/2020</a:t>
            </a:fld>
            <a:endParaRPr lang="en-VN"/>
          </a:p>
        </p:txBody>
      </p:sp>
      <p:sp>
        <p:nvSpPr>
          <p:cNvPr id="5" name="Footer Placeholder 4">
            <a:extLst>
              <a:ext uri="{FF2B5EF4-FFF2-40B4-BE49-F238E27FC236}">
                <a16:creationId xmlns:a16="http://schemas.microsoft.com/office/drawing/2014/main" id="{3BAE12D9-9012-2F4B-A8E9-33ACF6B97FB6}"/>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905D4552-6868-F046-99B6-EE5F800E2543}"/>
              </a:ext>
            </a:extLst>
          </p:cNvPr>
          <p:cNvSpPr>
            <a:spLocks noGrp="1"/>
          </p:cNvSpPr>
          <p:nvPr>
            <p:ph type="sldNum" sz="quarter" idx="12"/>
          </p:nvPr>
        </p:nvSpPr>
        <p:spPr/>
        <p:txBody>
          <a:bodyPr/>
          <a:lstStyle/>
          <a:p>
            <a:fld id="{F64362C0-865B-C94B-9912-5AED7843ED5E}" type="slidenum">
              <a:rPr lang="en-VN" smtClean="0"/>
              <a:t>‹#›</a:t>
            </a:fld>
            <a:endParaRPr lang="en-VN"/>
          </a:p>
        </p:txBody>
      </p:sp>
    </p:spTree>
    <p:extLst>
      <p:ext uri="{BB962C8B-B14F-4D97-AF65-F5344CB8AC3E}">
        <p14:creationId xmlns:p14="http://schemas.microsoft.com/office/powerpoint/2010/main" val="3531647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6BC74-9E3A-8B46-900C-7C350130351D}"/>
              </a:ext>
            </a:extLst>
          </p:cNvPr>
          <p:cNvSpPr>
            <a:spLocks noGrp="1"/>
          </p:cNvSpPr>
          <p:nvPr>
            <p:ph type="title"/>
          </p:nvPr>
        </p:nvSpPr>
        <p:spPr/>
        <p:txBody>
          <a:bodyPr/>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ACCA6E7F-6D62-AC47-A085-621604ED4A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F049827A-7F79-804A-9EF5-536C2DFBDC08}"/>
              </a:ext>
            </a:extLst>
          </p:cNvPr>
          <p:cNvSpPr>
            <a:spLocks noGrp="1"/>
          </p:cNvSpPr>
          <p:nvPr>
            <p:ph type="dt" sz="half" idx="10"/>
          </p:nvPr>
        </p:nvSpPr>
        <p:spPr/>
        <p:txBody>
          <a:bodyPr/>
          <a:lstStyle/>
          <a:p>
            <a:fld id="{0B18296C-1ABF-1240-A5BE-E77E6BC35AE5}" type="datetimeFigureOut">
              <a:rPr lang="en-VN" smtClean="0"/>
              <a:t>12/12/2020</a:t>
            </a:fld>
            <a:endParaRPr lang="en-VN"/>
          </a:p>
        </p:txBody>
      </p:sp>
      <p:sp>
        <p:nvSpPr>
          <p:cNvPr id="5" name="Footer Placeholder 4">
            <a:extLst>
              <a:ext uri="{FF2B5EF4-FFF2-40B4-BE49-F238E27FC236}">
                <a16:creationId xmlns:a16="http://schemas.microsoft.com/office/drawing/2014/main" id="{FE12EFBB-0676-324D-972E-A76B68BF78BB}"/>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D2537DC1-8DA5-9244-9AC5-9ACF9400C5E9}"/>
              </a:ext>
            </a:extLst>
          </p:cNvPr>
          <p:cNvSpPr>
            <a:spLocks noGrp="1"/>
          </p:cNvSpPr>
          <p:nvPr>
            <p:ph type="sldNum" sz="quarter" idx="12"/>
          </p:nvPr>
        </p:nvSpPr>
        <p:spPr/>
        <p:txBody>
          <a:bodyPr/>
          <a:lstStyle/>
          <a:p>
            <a:fld id="{F64362C0-865B-C94B-9912-5AED7843ED5E}" type="slidenum">
              <a:rPr lang="en-VN" smtClean="0"/>
              <a:t>‹#›</a:t>
            </a:fld>
            <a:endParaRPr lang="en-VN"/>
          </a:p>
        </p:txBody>
      </p:sp>
    </p:spTree>
    <p:extLst>
      <p:ext uri="{BB962C8B-B14F-4D97-AF65-F5344CB8AC3E}">
        <p14:creationId xmlns:p14="http://schemas.microsoft.com/office/powerpoint/2010/main" val="833863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C528D0-2DA2-884A-8357-5507CCE2976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15D506B8-A7AE-CF46-80FB-D5550167C6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7D0F7DC7-2714-BA4F-BA44-192D993E1705}"/>
              </a:ext>
            </a:extLst>
          </p:cNvPr>
          <p:cNvSpPr>
            <a:spLocks noGrp="1"/>
          </p:cNvSpPr>
          <p:nvPr>
            <p:ph type="dt" sz="half" idx="10"/>
          </p:nvPr>
        </p:nvSpPr>
        <p:spPr/>
        <p:txBody>
          <a:bodyPr/>
          <a:lstStyle/>
          <a:p>
            <a:fld id="{0B18296C-1ABF-1240-A5BE-E77E6BC35AE5}" type="datetimeFigureOut">
              <a:rPr lang="en-VN" smtClean="0"/>
              <a:t>12/12/2020</a:t>
            </a:fld>
            <a:endParaRPr lang="en-VN"/>
          </a:p>
        </p:txBody>
      </p:sp>
      <p:sp>
        <p:nvSpPr>
          <p:cNvPr id="5" name="Footer Placeholder 4">
            <a:extLst>
              <a:ext uri="{FF2B5EF4-FFF2-40B4-BE49-F238E27FC236}">
                <a16:creationId xmlns:a16="http://schemas.microsoft.com/office/drawing/2014/main" id="{8BFF0F21-111F-F843-8BC6-A5325A804F10}"/>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6972ECB2-3784-5946-B703-A54F099AE7CD}"/>
              </a:ext>
            </a:extLst>
          </p:cNvPr>
          <p:cNvSpPr>
            <a:spLocks noGrp="1"/>
          </p:cNvSpPr>
          <p:nvPr>
            <p:ph type="sldNum" sz="quarter" idx="12"/>
          </p:nvPr>
        </p:nvSpPr>
        <p:spPr/>
        <p:txBody>
          <a:bodyPr/>
          <a:lstStyle/>
          <a:p>
            <a:fld id="{F64362C0-865B-C94B-9912-5AED7843ED5E}" type="slidenum">
              <a:rPr lang="en-VN" smtClean="0"/>
              <a:t>‹#›</a:t>
            </a:fld>
            <a:endParaRPr lang="en-VN"/>
          </a:p>
        </p:txBody>
      </p:sp>
    </p:spTree>
    <p:extLst>
      <p:ext uri="{BB962C8B-B14F-4D97-AF65-F5344CB8AC3E}">
        <p14:creationId xmlns:p14="http://schemas.microsoft.com/office/powerpoint/2010/main" val="3795276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0BED9-C251-A44D-956F-4951FB9E543E}"/>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39CA3E6F-2421-BB48-9AC2-FA34756B81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468E0619-45B5-174E-ACDC-C5FB92B6EF42}"/>
              </a:ext>
            </a:extLst>
          </p:cNvPr>
          <p:cNvSpPr>
            <a:spLocks noGrp="1"/>
          </p:cNvSpPr>
          <p:nvPr>
            <p:ph type="dt" sz="half" idx="10"/>
          </p:nvPr>
        </p:nvSpPr>
        <p:spPr/>
        <p:txBody>
          <a:bodyPr/>
          <a:lstStyle/>
          <a:p>
            <a:fld id="{0B18296C-1ABF-1240-A5BE-E77E6BC35AE5}" type="datetimeFigureOut">
              <a:rPr lang="en-VN" smtClean="0"/>
              <a:t>12/12/2020</a:t>
            </a:fld>
            <a:endParaRPr lang="en-VN"/>
          </a:p>
        </p:txBody>
      </p:sp>
      <p:sp>
        <p:nvSpPr>
          <p:cNvPr id="5" name="Footer Placeholder 4">
            <a:extLst>
              <a:ext uri="{FF2B5EF4-FFF2-40B4-BE49-F238E27FC236}">
                <a16:creationId xmlns:a16="http://schemas.microsoft.com/office/drawing/2014/main" id="{BE7A176B-2A4F-D449-9C88-4874970A7CC8}"/>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3E006133-96F6-BD49-8514-97A5B0A2FF18}"/>
              </a:ext>
            </a:extLst>
          </p:cNvPr>
          <p:cNvSpPr>
            <a:spLocks noGrp="1"/>
          </p:cNvSpPr>
          <p:nvPr>
            <p:ph type="sldNum" sz="quarter" idx="12"/>
          </p:nvPr>
        </p:nvSpPr>
        <p:spPr/>
        <p:txBody>
          <a:bodyPr/>
          <a:lstStyle/>
          <a:p>
            <a:fld id="{F64362C0-865B-C94B-9912-5AED7843ED5E}" type="slidenum">
              <a:rPr lang="en-VN" smtClean="0"/>
              <a:t>‹#›</a:t>
            </a:fld>
            <a:endParaRPr lang="en-VN"/>
          </a:p>
        </p:txBody>
      </p:sp>
    </p:spTree>
    <p:extLst>
      <p:ext uri="{BB962C8B-B14F-4D97-AF65-F5344CB8AC3E}">
        <p14:creationId xmlns:p14="http://schemas.microsoft.com/office/powerpoint/2010/main" val="1857893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50513-3DD6-704E-8032-1F09373F2C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VN"/>
          </a:p>
        </p:txBody>
      </p:sp>
      <p:sp>
        <p:nvSpPr>
          <p:cNvPr id="3" name="Text Placeholder 2">
            <a:extLst>
              <a:ext uri="{FF2B5EF4-FFF2-40B4-BE49-F238E27FC236}">
                <a16:creationId xmlns:a16="http://schemas.microsoft.com/office/drawing/2014/main" id="{8321C57D-E6B4-5A4C-B6E8-308BA5AA04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3DFF71-9A48-4C47-8D3E-85ABC0DA9C22}"/>
              </a:ext>
            </a:extLst>
          </p:cNvPr>
          <p:cNvSpPr>
            <a:spLocks noGrp="1"/>
          </p:cNvSpPr>
          <p:nvPr>
            <p:ph type="dt" sz="half" idx="10"/>
          </p:nvPr>
        </p:nvSpPr>
        <p:spPr/>
        <p:txBody>
          <a:bodyPr/>
          <a:lstStyle/>
          <a:p>
            <a:fld id="{0B18296C-1ABF-1240-A5BE-E77E6BC35AE5}" type="datetimeFigureOut">
              <a:rPr lang="en-VN" smtClean="0"/>
              <a:t>12/12/2020</a:t>
            </a:fld>
            <a:endParaRPr lang="en-VN"/>
          </a:p>
        </p:txBody>
      </p:sp>
      <p:sp>
        <p:nvSpPr>
          <p:cNvPr id="5" name="Footer Placeholder 4">
            <a:extLst>
              <a:ext uri="{FF2B5EF4-FFF2-40B4-BE49-F238E27FC236}">
                <a16:creationId xmlns:a16="http://schemas.microsoft.com/office/drawing/2014/main" id="{E3913178-904C-1B48-91CF-FA30093B7C2A}"/>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A20AEE06-2B67-E044-8053-D262D803E895}"/>
              </a:ext>
            </a:extLst>
          </p:cNvPr>
          <p:cNvSpPr>
            <a:spLocks noGrp="1"/>
          </p:cNvSpPr>
          <p:nvPr>
            <p:ph type="sldNum" sz="quarter" idx="12"/>
          </p:nvPr>
        </p:nvSpPr>
        <p:spPr/>
        <p:txBody>
          <a:bodyPr/>
          <a:lstStyle/>
          <a:p>
            <a:fld id="{F64362C0-865B-C94B-9912-5AED7843ED5E}" type="slidenum">
              <a:rPr lang="en-VN" smtClean="0"/>
              <a:t>‹#›</a:t>
            </a:fld>
            <a:endParaRPr lang="en-VN"/>
          </a:p>
        </p:txBody>
      </p:sp>
    </p:spTree>
    <p:extLst>
      <p:ext uri="{BB962C8B-B14F-4D97-AF65-F5344CB8AC3E}">
        <p14:creationId xmlns:p14="http://schemas.microsoft.com/office/powerpoint/2010/main" val="2430878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0A1A2-FD26-3F4F-A949-DDE5C465B5D4}"/>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5DC087E7-7AD2-4245-AA73-E00A094F9C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Content Placeholder 3">
            <a:extLst>
              <a:ext uri="{FF2B5EF4-FFF2-40B4-BE49-F238E27FC236}">
                <a16:creationId xmlns:a16="http://schemas.microsoft.com/office/drawing/2014/main" id="{37EF6C8B-BEFB-1D47-B3E3-FDCCC051905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Date Placeholder 4">
            <a:extLst>
              <a:ext uri="{FF2B5EF4-FFF2-40B4-BE49-F238E27FC236}">
                <a16:creationId xmlns:a16="http://schemas.microsoft.com/office/drawing/2014/main" id="{71933171-CB5D-6C4E-BC95-3097395C136E}"/>
              </a:ext>
            </a:extLst>
          </p:cNvPr>
          <p:cNvSpPr>
            <a:spLocks noGrp="1"/>
          </p:cNvSpPr>
          <p:nvPr>
            <p:ph type="dt" sz="half" idx="10"/>
          </p:nvPr>
        </p:nvSpPr>
        <p:spPr/>
        <p:txBody>
          <a:bodyPr/>
          <a:lstStyle/>
          <a:p>
            <a:fld id="{0B18296C-1ABF-1240-A5BE-E77E6BC35AE5}" type="datetimeFigureOut">
              <a:rPr lang="en-VN" smtClean="0"/>
              <a:t>12/12/2020</a:t>
            </a:fld>
            <a:endParaRPr lang="en-VN"/>
          </a:p>
        </p:txBody>
      </p:sp>
      <p:sp>
        <p:nvSpPr>
          <p:cNvPr id="6" name="Footer Placeholder 5">
            <a:extLst>
              <a:ext uri="{FF2B5EF4-FFF2-40B4-BE49-F238E27FC236}">
                <a16:creationId xmlns:a16="http://schemas.microsoft.com/office/drawing/2014/main" id="{25DEBEEB-A606-4A47-B01B-FDCF5AD5B6D3}"/>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C5BDFB68-4553-9540-AE5C-62CC5F9730F5}"/>
              </a:ext>
            </a:extLst>
          </p:cNvPr>
          <p:cNvSpPr>
            <a:spLocks noGrp="1"/>
          </p:cNvSpPr>
          <p:nvPr>
            <p:ph type="sldNum" sz="quarter" idx="12"/>
          </p:nvPr>
        </p:nvSpPr>
        <p:spPr/>
        <p:txBody>
          <a:bodyPr/>
          <a:lstStyle/>
          <a:p>
            <a:fld id="{F64362C0-865B-C94B-9912-5AED7843ED5E}" type="slidenum">
              <a:rPr lang="en-VN" smtClean="0"/>
              <a:t>‹#›</a:t>
            </a:fld>
            <a:endParaRPr lang="en-VN"/>
          </a:p>
        </p:txBody>
      </p:sp>
    </p:spTree>
    <p:extLst>
      <p:ext uri="{BB962C8B-B14F-4D97-AF65-F5344CB8AC3E}">
        <p14:creationId xmlns:p14="http://schemas.microsoft.com/office/powerpoint/2010/main" val="2947870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B8E0B-815E-D941-9DE3-22E947086CDB}"/>
              </a:ext>
            </a:extLst>
          </p:cNvPr>
          <p:cNvSpPr>
            <a:spLocks noGrp="1"/>
          </p:cNvSpPr>
          <p:nvPr>
            <p:ph type="title"/>
          </p:nvPr>
        </p:nvSpPr>
        <p:spPr>
          <a:xfrm>
            <a:off x="839788" y="365125"/>
            <a:ext cx="10515600" cy="1325563"/>
          </a:xfrm>
        </p:spPr>
        <p:txBody>
          <a:bodyPr/>
          <a:lstStyle/>
          <a:p>
            <a:r>
              <a:rPr lang="en-US"/>
              <a:t>Click to edit Master title style</a:t>
            </a:r>
            <a:endParaRPr lang="en-VN"/>
          </a:p>
        </p:txBody>
      </p:sp>
      <p:sp>
        <p:nvSpPr>
          <p:cNvPr id="3" name="Text Placeholder 2">
            <a:extLst>
              <a:ext uri="{FF2B5EF4-FFF2-40B4-BE49-F238E27FC236}">
                <a16:creationId xmlns:a16="http://schemas.microsoft.com/office/drawing/2014/main" id="{3DCEBF3D-EDC5-0249-BD06-2480B63759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407A02-B78A-A14F-9222-56165E765D2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Text Placeholder 4">
            <a:extLst>
              <a:ext uri="{FF2B5EF4-FFF2-40B4-BE49-F238E27FC236}">
                <a16:creationId xmlns:a16="http://schemas.microsoft.com/office/drawing/2014/main" id="{AD4E1F03-4879-DA43-B41C-87F100027D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0203EB-D249-2044-9424-115FD7AA9B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7" name="Date Placeholder 6">
            <a:extLst>
              <a:ext uri="{FF2B5EF4-FFF2-40B4-BE49-F238E27FC236}">
                <a16:creationId xmlns:a16="http://schemas.microsoft.com/office/drawing/2014/main" id="{D061810F-A3C9-C949-8377-DAA28F3519B0}"/>
              </a:ext>
            </a:extLst>
          </p:cNvPr>
          <p:cNvSpPr>
            <a:spLocks noGrp="1"/>
          </p:cNvSpPr>
          <p:nvPr>
            <p:ph type="dt" sz="half" idx="10"/>
          </p:nvPr>
        </p:nvSpPr>
        <p:spPr/>
        <p:txBody>
          <a:bodyPr/>
          <a:lstStyle/>
          <a:p>
            <a:fld id="{0B18296C-1ABF-1240-A5BE-E77E6BC35AE5}" type="datetimeFigureOut">
              <a:rPr lang="en-VN" smtClean="0"/>
              <a:t>12/12/2020</a:t>
            </a:fld>
            <a:endParaRPr lang="en-VN"/>
          </a:p>
        </p:txBody>
      </p:sp>
      <p:sp>
        <p:nvSpPr>
          <p:cNvPr id="8" name="Footer Placeholder 7">
            <a:extLst>
              <a:ext uri="{FF2B5EF4-FFF2-40B4-BE49-F238E27FC236}">
                <a16:creationId xmlns:a16="http://schemas.microsoft.com/office/drawing/2014/main" id="{9F788F2F-BE18-2F41-B0D8-9A876DD50F3B}"/>
              </a:ext>
            </a:extLst>
          </p:cNvPr>
          <p:cNvSpPr>
            <a:spLocks noGrp="1"/>
          </p:cNvSpPr>
          <p:nvPr>
            <p:ph type="ftr" sz="quarter" idx="11"/>
          </p:nvPr>
        </p:nvSpPr>
        <p:spPr/>
        <p:txBody>
          <a:bodyPr/>
          <a:lstStyle/>
          <a:p>
            <a:endParaRPr lang="en-VN"/>
          </a:p>
        </p:txBody>
      </p:sp>
      <p:sp>
        <p:nvSpPr>
          <p:cNvPr id="9" name="Slide Number Placeholder 8">
            <a:extLst>
              <a:ext uri="{FF2B5EF4-FFF2-40B4-BE49-F238E27FC236}">
                <a16:creationId xmlns:a16="http://schemas.microsoft.com/office/drawing/2014/main" id="{8136F69E-6528-B44D-B364-7816FA262940}"/>
              </a:ext>
            </a:extLst>
          </p:cNvPr>
          <p:cNvSpPr>
            <a:spLocks noGrp="1"/>
          </p:cNvSpPr>
          <p:nvPr>
            <p:ph type="sldNum" sz="quarter" idx="12"/>
          </p:nvPr>
        </p:nvSpPr>
        <p:spPr/>
        <p:txBody>
          <a:bodyPr/>
          <a:lstStyle/>
          <a:p>
            <a:fld id="{F64362C0-865B-C94B-9912-5AED7843ED5E}" type="slidenum">
              <a:rPr lang="en-VN" smtClean="0"/>
              <a:t>‹#›</a:t>
            </a:fld>
            <a:endParaRPr lang="en-VN"/>
          </a:p>
        </p:txBody>
      </p:sp>
    </p:spTree>
    <p:extLst>
      <p:ext uri="{BB962C8B-B14F-4D97-AF65-F5344CB8AC3E}">
        <p14:creationId xmlns:p14="http://schemas.microsoft.com/office/powerpoint/2010/main" val="13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4F2BE-20F5-0544-A70E-F66182424C15}"/>
              </a:ext>
            </a:extLst>
          </p:cNvPr>
          <p:cNvSpPr>
            <a:spLocks noGrp="1"/>
          </p:cNvSpPr>
          <p:nvPr>
            <p:ph type="title"/>
          </p:nvPr>
        </p:nvSpPr>
        <p:spPr/>
        <p:txBody>
          <a:bodyPr/>
          <a:lstStyle/>
          <a:p>
            <a:r>
              <a:rPr lang="en-US"/>
              <a:t>Click to edit Master title style</a:t>
            </a:r>
            <a:endParaRPr lang="en-VN"/>
          </a:p>
        </p:txBody>
      </p:sp>
      <p:sp>
        <p:nvSpPr>
          <p:cNvPr id="3" name="Date Placeholder 2">
            <a:extLst>
              <a:ext uri="{FF2B5EF4-FFF2-40B4-BE49-F238E27FC236}">
                <a16:creationId xmlns:a16="http://schemas.microsoft.com/office/drawing/2014/main" id="{0D885466-BE66-A24B-BFD9-2299EF16716B}"/>
              </a:ext>
            </a:extLst>
          </p:cNvPr>
          <p:cNvSpPr>
            <a:spLocks noGrp="1"/>
          </p:cNvSpPr>
          <p:nvPr>
            <p:ph type="dt" sz="half" idx="10"/>
          </p:nvPr>
        </p:nvSpPr>
        <p:spPr/>
        <p:txBody>
          <a:bodyPr/>
          <a:lstStyle/>
          <a:p>
            <a:fld id="{0B18296C-1ABF-1240-A5BE-E77E6BC35AE5}" type="datetimeFigureOut">
              <a:rPr lang="en-VN" smtClean="0"/>
              <a:t>12/12/2020</a:t>
            </a:fld>
            <a:endParaRPr lang="en-VN"/>
          </a:p>
        </p:txBody>
      </p:sp>
      <p:sp>
        <p:nvSpPr>
          <p:cNvPr id="4" name="Footer Placeholder 3">
            <a:extLst>
              <a:ext uri="{FF2B5EF4-FFF2-40B4-BE49-F238E27FC236}">
                <a16:creationId xmlns:a16="http://schemas.microsoft.com/office/drawing/2014/main" id="{2FB89AFF-8DE1-EE4F-924E-C815A379F3BC}"/>
              </a:ext>
            </a:extLst>
          </p:cNvPr>
          <p:cNvSpPr>
            <a:spLocks noGrp="1"/>
          </p:cNvSpPr>
          <p:nvPr>
            <p:ph type="ftr" sz="quarter" idx="11"/>
          </p:nvPr>
        </p:nvSpPr>
        <p:spPr/>
        <p:txBody>
          <a:bodyPr/>
          <a:lstStyle/>
          <a:p>
            <a:endParaRPr lang="en-VN"/>
          </a:p>
        </p:txBody>
      </p:sp>
      <p:sp>
        <p:nvSpPr>
          <p:cNvPr id="5" name="Slide Number Placeholder 4">
            <a:extLst>
              <a:ext uri="{FF2B5EF4-FFF2-40B4-BE49-F238E27FC236}">
                <a16:creationId xmlns:a16="http://schemas.microsoft.com/office/drawing/2014/main" id="{60DCF805-CE3D-4A44-9A9D-A85BE06709BD}"/>
              </a:ext>
            </a:extLst>
          </p:cNvPr>
          <p:cNvSpPr>
            <a:spLocks noGrp="1"/>
          </p:cNvSpPr>
          <p:nvPr>
            <p:ph type="sldNum" sz="quarter" idx="12"/>
          </p:nvPr>
        </p:nvSpPr>
        <p:spPr/>
        <p:txBody>
          <a:bodyPr/>
          <a:lstStyle/>
          <a:p>
            <a:fld id="{F64362C0-865B-C94B-9912-5AED7843ED5E}" type="slidenum">
              <a:rPr lang="en-VN" smtClean="0"/>
              <a:t>‹#›</a:t>
            </a:fld>
            <a:endParaRPr lang="en-VN"/>
          </a:p>
        </p:txBody>
      </p:sp>
    </p:spTree>
    <p:extLst>
      <p:ext uri="{BB962C8B-B14F-4D97-AF65-F5344CB8AC3E}">
        <p14:creationId xmlns:p14="http://schemas.microsoft.com/office/powerpoint/2010/main" val="2364143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1F8D55-1BA3-A343-8D3A-896FFEFC70B8}"/>
              </a:ext>
            </a:extLst>
          </p:cNvPr>
          <p:cNvSpPr>
            <a:spLocks noGrp="1"/>
          </p:cNvSpPr>
          <p:nvPr>
            <p:ph type="dt" sz="half" idx="10"/>
          </p:nvPr>
        </p:nvSpPr>
        <p:spPr/>
        <p:txBody>
          <a:bodyPr/>
          <a:lstStyle/>
          <a:p>
            <a:fld id="{0B18296C-1ABF-1240-A5BE-E77E6BC35AE5}" type="datetimeFigureOut">
              <a:rPr lang="en-VN" smtClean="0"/>
              <a:t>12/12/2020</a:t>
            </a:fld>
            <a:endParaRPr lang="en-VN"/>
          </a:p>
        </p:txBody>
      </p:sp>
      <p:sp>
        <p:nvSpPr>
          <p:cNvPr id="3" name="Footer Placeholder 2">
            <a:extLst>
              <a:ext uri="{FF2B5EF4-FFF2-40B4-BE49-F238E27FC236}">
                <a16:creationId xmlns:a16="http://schemas.microsoft.com/office/drawing/2014/main" id="{174E21EC-B3DE-5141-9273-1CC1DE9FF064}"/>
              </a:ext>
            </a:extLst>
          </p:cNvPr>
          <p:cNvSpPr>
            <a:spLocks noGrp="1"/>
          </p:cNvSpPr>
          <p:nvPr>
            <p:ph type="ftr" sz="quarter" idx="11"/>
          </p:nvPr>
        </p:nvSpPr>
        <p:spPr/>
        <p:txBody>
          <a:bodyPr/>
          <a:lstStyle/>
          <a:p>
            <a:endParaRPr lang="en-VN"/>
          </a:p>
        </p:txBody>
      </p:sp>
      <p:sp>
        <p:nvSpPr>
          <p:cNvPr id="4" name="Slide Number Placeholder 3">
            <a:extLst>
              <a:ext uri="{FF2B5EF4-FFF2-40B4-BE49-F238E27FC236}">
                <a16:creationId xmlns:a16="http://schemas.microsoft.com/office/drawing/2014/main" id="{AD7B774A-58C1-A943-9336-B092E042613F}"/>
              </a:ext>
            </a:extLst>
          </p:cNvPr>
          <p:cNvSpPr>
            <a:spLocks noGrp="1"/>
          </p:cNvSpPr>
          <p:nvPr>
            <p:ph type="sldNum" sz="quarter" idx="12"/>
          </p:nvPr>
        </p:nvSpPr>
        <p:spPr/>
        <p:txBody>
          <a:bodyPr/>
          <a:lstStyle/>
          <a:p>
            <a:fld id="{F64362C0-865B-C94B-9912-5AED7843ED5E}" type="slidenum">
              <a:rPr lang="en-VN" smtClean="0"/>
              <a:t>‹#›</a:t>
            </a:fld>
            <a:endParaRPr lang="en-VN"/>
          </a:p>
        </p:txBody>
      </p:sp>
    </p:spTree>
    <p:extLst>
      <p:ext uri="{BB962C8B-B14F-4D97-AF65-F5344CB8AC3E}">
        <p14:creationId xmlns:p14="http://schemas.microsoft.com/office/powerpoint/2010/main" val="1858965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64855-DC8F-A146-9262-FBE4FE3123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Content Placeholder 2">
            <a:extLst>
              <a:ext uri="{FF2B5EF4-FFF2-40B4-BE49-F238E27FC236}">
                <a16:creationId xmlns:a16="http://schemas.microsoft.com/office/drawing/2014/main" id="{81C4A0E5-17BA-E040-B6E3-21F223F7CC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Text Placeholder 3">
            <a:extLst>
              <a:ext uri="{FF2B5EF4-FFF2-40B4-BE49-F238E27FC236}">
                <a16:creationId xmlns:a16="http://schemas.microsoft.com/office/drawing/2014/main" id="{BD748581-AFB6-0448-B7F4-BFCEDD33D6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C45F2C-28D3-0749-B323-2530BB300B98}"/>
              </a:ext>
            </a:extLst>
          </p:cNvPr>
          <p:cNvSpPr>
            <a:spLocks noGrp="1"/>
          </p:cNvSpPr>
          <p:nvPr>
            <p:ph type="dt" sz="half" idx="10"/>
          </p:nvPr>
        </p:nvSpPr>
        <p:spPr/>
        <p:txBody>
          <a:bodyPr/>
          <a:lstStyle/>
          <a:p>
            <a:fld id="{0B18296C-1ABF-1240-A5BE-E77E6BC35AE5}" type="datetimeFigureOut">
              <a:rPr lang="en-VN" smtClean="0"/>
              <a:t>12/12/2020</a:t>
            </a:fld>
            <a:endParaRPr lang="en-VN"/>
          </a:p>
        </p:txBody>
      </p:sp>
      <p:sp>
        <p:nvSpPr>
          <p:cNvPr id="6" name="Footer Placeholder 5">
            <a:extLst>
              <a:ext uri="{FF2B5EF4-FFF2-40B4-BE49-F238E27FC236}">
                <a16:creationId xmlns:a16="http://schemas.microsoft.com/office/drawing/2014/main" id="{3DFE5C42-F64B-2C47-AD0A-50C9360FA2EB}"/>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91CB6192-4CB6-1740-9DA1-4E9EE6951143}"/>
              </a:ext>
            </a:extLst>
          </p:cNvPr>
          <p:cNvSpPr>
            <a:spLocks noGrp="1"/>
          </p:cNvSpPr>
          <p:nvPr>
            <p:ph type="sldNum" sz="quarter" idx="12"/>
          </p:nvPr>
        </p:nvSpPr>
        <p:spPr/>
        <p:txBody>
          <a:bodyPr/>
          <a:lstStyle/>
          <a:p>
            <a:fld id="{F64362C0-865B-C94B-9912-5AED7843ED5E}" type="slidenum">
              <a:rPr lang="en-VN" smtClean="0"/>
              <a:t>‹#›</a:t>
            </a:fld>
            <a:endParaRPr lang="en-VN"/>
          </a:p>
        </p:txBody>
      </p:sp>
    </p:spTree>
    <p:extLst>
      <p:ext uri="{BB962C8B-B14F-4D97-AF65-F5344CB8AC3E}">
        <p14:creationId xmlns:p14="http://schemas.microsoft.com/office/powerpoint/2010/main" val="1788939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E7F46-A55B-3A45-AACA-E333459516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Picture Placeholder 2">
            <a:extLst>
              <a:ext uri="{FF2B5EF4-FFF2-40B4-BE49-F238E27FC236}">
                <a16:creationId xmlns:a16="http://schemas.microsoft.com/office/drawing/2014/main" id="{206607D8-8FA1-2940-99EE-B7C12DBADE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VN"/>
          </a:p>
        </p:txBody>
      </p:sp>
      <p:sp>
        <p:nvSpPr>
          <p:cNvPr id="4" name="Text Placeholder 3">
            <a:extLst>
              <a:ext uri="{FF2B5EF4-FFF2-40B4-BE49-F238E27FC236}">
                <a16:creationId xmlns:a16="http://schemas.microsoft.com/office/drawing/2014/main" id="{6C480F95-2DD3-9E4C-9ADD-44DF32DC3D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76A779-229F-B245-A00B-42AADE500C04}"/>
              </a:ext>
            </a:extLst>
          </p:cNvPr>
          <p:cNvSpPr>
            <a:spLocks noGrp="1"/>
          </p:cNvSpPr>
          <p:nvPr>
            <p:ph type="dt" sz="half" idx="10"/>
          </p:nvPr>
        </p:nvSpPr>
        <p:spPr/>
        <p:txBody>
          <a:bodyPr/>
          <a:lstStyle/>
          <a:p>
            <a:fld id="{0B18296C-1ABF-1240-A5BE-E77E6BC35AE5}" type="datetimeFigureOut">
              <a:rPr lang="en-VN" smtClean="0"/>
              <a:t>12/12/2020</a:t>
            </a:fld>
            <a:endParaRPr lang="en-VN"/>
          </a:p>
        </p:txBody>
      </p:sp>
      <p:sp>
        <p:nvSpPr>
          <p:cNvPr id="6" name="Footer Placeholder 5">
            <a:extLst>
              <a:ext uri="{FF2B5EF4-FFF2-40B4-BE49-F238E27FC236}">
                <a16:creationId xmlns:a16="http://schemas.microsoft.com/office/drawing/2014/main" id="{07FB336B-2230-5046-8286-ECB35E6253AC}"/>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C5F55384-CBCC-384B-AD37-9645BFF054CD}"/>
              </a:ext>
            </a:extLst>
          </p:cNvPr>
          <p:cNvSpPr>
            <a:spLocks noGrp="1"/>
          </p:cNvSpPr>
          <p:nvPr>
            <p:ph type="sldNum" sz="quarter" idx="12"/>
          </p:nvPr>
        </p:nvSpPr>
        <p:spPr/>
        <p:txBody>
          <a:bodyPr/>
          <a:lstStyle/>
          <a:p>
            <a:fld id="{F64362C0-865B-C94B-9912-5AED7843ED5E}" type="slidenum">
              <a:rPr lang="en-VN" smtClean="0"/>
              <a:t>‹#›</a:t>
            </a:fld>
            <a:endParaRPr lang="en-VN"/>
          </a:p>
        </p:txBody>
      </p:sp>
    </p:spTree>
    <p:extLst>
      <p:ext uri="{BB962C8B-B14F-4D97-AF65-F5344CB8AC3E}">
        <p14:creationId xmlns:p14="http://schemas.microsoft.com/office/powerpoint/2010/main" val="756895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96DC0B-437F-5646-94B1-846D0DEDF5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VN"/>
          </a:p>
        </p:txBody>
      </p:sp>
      <p:sp>
        <p:nvSpPr>
          <p:cNvPr id="3" name="Text Placeholder 2">
            <a:extLst>
              <a:ext uri="{FF2B5EF4-FFF2-40B4-BE49-F238E27FC236}">
                <a16:creationId xmlns:a16="http://schemas.microsoft.com/office/drawing/2014/main" id="{F0BC5167-73AE-6640-A3C5-F4479D1106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96FB09BB-6AFF-D14E-8CDB-36B5057B20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18296C-1ABF-1240-A5BE-E77E6BC35AE5}" type="datetimeFigureOut">
              <a:rPr lang="en-VN" smtClean="0"/>
              <a:t>12/12/2020</a:t>
            </a:fld>
            <a:endParaRPr lang="en-VN"/>
          </a:p>
        </p:txBody>
      </p:sp>
      <p:sp>
        <p:nvSpPr>
          <p:cNvPr id="5" name="Footer Placeholder 4">
            <a:extLst>
              <a:ext uri="{FF2B5EF4-FFF2-40B4-BE49-F238E27FC236}">
                <a16:creationId xmlns:a16="http://schemas.microsoft.com/office/drawing/2014/main" id="{F1DAC1A5-EAB0-1345-BB56-C77E100454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VN"/>
          </a:p>
        </p:txBody>
      </p:sp>
      <p:sp>
        <p:nvSpPr>
          <p:cNvPr id="6" name="Slide Number Placeholder 5">
            <a:extLst>
              <a:ext uri="{FF2B5EF4-FFF2-40B4-BE49-F238E27FC236}">
                <a16:creationId xmlns:a16="http://schemas.microsoft.com/office/drawing/2014/main" id="{C2EA7279-84A2-FA41-80B2-09BBBEA48A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4362C0-865B-C94B-9912-5AED7843ED5E}" type="slidenum">
              <a:rPr lang="en-VN" smtClean="0"/>
              <a:t>‹#›</a:t>
            </a:fld>
            <a:endParaRPr lang="en-VN"/>
          </a:p>
        </p:txBody>
      </p:sp>
    </p:spTree>
    <p:extLst>
      <p:ext uri="{BB962C8B-B14F-4D97-AF65-F5344CB8AC3E}">
        <p14:creationId xmlns:p14="http://schemas.microsoft.com/office/powerpoint/2010/main" val="31690528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hyperlink" Target="http://www.realmax.vn/"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C0B6A2F6-09BE-40CA-94F8-93D1A9DF960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839835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0B750F3-6DC1-B340-8C02-E839563916E0}"/>
              </a:ext>
            </a:extLst>
          </p:cNvPr>
          <p:cNvSpPr/>
          <p:nvPr/>
        </p:nvSpPr>
        <p:spPr>
          <a:xfrm>
            <a:off x="-118753" y="400050"/>
            <a:ext cx="5510149" cy="693065"/>
          </a:xfrm>
          <a:prstGeom prst="rect">
            <a:avLst/>
          </a:prstGeom>
          <a:solidFill>
            <a:srgbClr val="F89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TextBox 6">
            <a:extLst>
              <a:ext uri="{FF2B5EF4-FFF2-40B4-BE49-F238E27FC236}">
                <a16:creationId xmlns:a16="http://schemas.microsoft.com/office/drawing/2014/main" id="{6445F99C-B6C8-CE45-9905-F98FA6EFE78A}"/>
              </a:ext>
            </a:extLst>
          </p:cNvPr>
          <p:cNvSpPr txBox="1"/>
          <p:nvPr/>
        </p:nvSpPr>
        <p:spPr>
          <a:xfrm>
            <a:off x="405937" y="454194"/>
            <a:ext cx="2395784" cy="584775"/>
          </a:xfrm>
          <a:prstGeom prst="rect">
            <a:avLst/>
          </a:prstGeom>
          <a:noFill/>
        </p:spPr>
        <p:txBody>
          <a:bodyPr wrap="none" rtlCol="0">
            <a:spAutoFit/>
          </a:bodyPr>
          <a:lstStyle/>
          <a:p>
            <a:pPr algn="ctr"/>
            <a:r>
              <a:rPr lang="en-US" sz="3200" b="1" dirty="0">
                <a:solidFill>
                  <a:schemeClr val="bg1"/>
                </a:solidFill>
              </a:rPr>
              <a:t>NHÀ TÀI TRỢ</a:t>
            </a:r>
            <a:endParaRPr lang="en-VN" sz="2000" dirty="0">
              <a:solidFill>
                <a:schemeClr val="bg1"/>
              </a:solidFill>
            </a:endParaRPr>
          </a:p>
        </p:txBody>
      </p:sp>
      <p:pic>
        <p:nvPicPr>
          <p:cNvPr id="1026" name="Picture 2">
            <a:extLst>
              <a:ext uri="{FF2B5EF4-FFF2-40B4-BE49-F238E27FC236}">
                <a16:creationId xmlns:a16="http://schemas.microsoft.com/office/drawing/2014/main" id="{868196BB-365F-4939-8A22-829B750B3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209" y="2258921"/>
            <a:ext cx="3780682" cy="31750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D2E64638-D6C7-48A8-9B8A-D71428175C60}"/>
              </a:ext>
            </a:extLst>
          </p:cNvPr>
          <p:cNvSpPr txBox="1"/>
          <p:nvPr/>
        </p:nvSpPr>
        <p:spPr>
          <a:xfrm>
            <a:off x="5310910" y="2394528"/>
            <a:ext cx="5821918" cy="2862322"/>
          </a:xfrm>
          <a:prstGeom prst="rect">
            <a:avLst/>
          </a:prstGeom>
          <a:noFill/>
        </p:spPr>
        <p:txBody>
          <a:bodyPr wrap="square" rtlCol="0">
            <a:spAutoFit/>
          </a:bodyPr>
          <a:lstStyle/>
          <a:p>
            <a:pPr marL="285750" indent="-285750">
              <a:buFont typeface="Arial" panose="020B0604020202020204" pitchFamily="34" charset="0"/>
              <a:buChar char="•"/>
            </a:pPr>
            <a:r>
              <a:rPr lang="vi-VN" dirty="0"/>
              <a:t>Kalapa là công ty cung cấp giải pháp công nghệ tài chính có nhiều kinh nghiệm tại Việt Nam, hoạt động mạnh mẽ trong lĩnh vực quản trị dữ liệu lớn và phát triển học máy, phụng sự các tổ chức tài chính với cam kết cao nhất.</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Kalapa có nhiều sản phẩm tuyệt vời như: eKYC, Antifraud, OCR và Lead Scoring.</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Tìm hiểu thêm về Kalapa tại ❤️ http://kalapa.vn ❤️</a:t>
            </a:r>
            <a:endParaRPr lang="en-US" dirty="0"/>
          </a:p>
        </p:txBody>
      </p:sp>
    </p:spTree>
    <p:extLst>
      <p:ext uri="{BB962C8B-B14F-4D97-AF65-F5344CB8AC3E}">
        <p14:creationId xmlns:p14="http://schemas.microsoft.com/office/powerpoint/2010/main" val="1578463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0B750F3-6DC1-B340-8C02-E839563916E0}"/>
              </a:ext>
            </a:extLst>
          </p:cNvPr>
          <p:cNvSpPr/>
          <p:nvPr/>
        </p:nvSpPr>
        <p:spPr>
          <a:xfrm>
            <a:off x="-118753" y="400050"/>
            <a:ext cx="5510149" cy="693065"/>
          </a:xfrm>
          <a:prstGeom prst="rect">
            <a:avLst/>
          </a:prstGeom>
          <a:solidFill>
            <a:srgbClr val="F89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TextBox 6">
            <a:extLst>
              <a:ext uri="{FF2B5EF4-FFF2-40B4-BE49-F238E27FC236}">
                <a16:creationId xmlns:a16="http://schemas.microsoft.com/office/drawing/2014/main" id="{6445F99C-B6C8-CE45-9905-F98FA6EFE78A}"/>
              </a:ext>
            </a:extLst>
          </p:cNvPr>
          <p:cNvSpPr txBox="1"/>
          <p:nvPr/>
        </p:nvSpPr>
        <p:spPr>
          <a:xfrm>
            <a:off x="405937" y="454194"/>
            <a:ext cx="2395784" cy="584775"/>
          </a:xfrm>
          <a:prstGeom prst="rect">
            <a:avLst/>
          </a:prstGeom>
          <a:noFill/>
        </p:spPr>
        <p:txBody>
          <a:bodyPr wrap="none" rtlCol="0">
            <a:spAutoFit/>
          </a:bodyPr>
          <a:lstStyle/>
          <a:p>
            <a:pPr algn="ctr"/>
            <a:r>
              <a:rPr lang="en-US" sz="3200" b="1" dirty="0">
                <a:solidFill>
                  <a:schemeClr val="bg1"/>
                </a:solidFill>
              </a:rPr>
              <a:t>NHÀ TÀI TRỢ</a:t>
            </a:r>
            <a:endParaRPr lang="en-VN" sz="2000" dirty="0">
              <a:solidFill>
                <a:schemeClr val="bg1"/>
              </a:solidFill>
            </a:endParaRPr>
          </a:p>
        </p:txBody>
      </p:sp>
      <p:sp>
        <p:nvSpPr>
          <p:cNvPr id="2" name="TextBox 1">
            <a:extLst>
              <a:ext uri="{FF2B5EF4-FFF2-40B4-BE49-F238E27FC236}">
                <a16:creationId xmlns:a16="http://schemas.microsoft.com/office/drawing/2014/main" id="{D2E64638-D6C7-48A8-9B8A-D71428175C60}"/>
              </a:ext>
            </a:extLst>
          </p:cNvPr>
          <p:cNvSpPr txBox="1"/>
          <p:nvPr/>
        </p:nvSpPr>
        <p:spPr>
          <a:xfrm>
            <a:off x="5486400" y="2300801"/>
            <a:ext cx="5821918" cy="3416320"/>
          </a:xfrm>
          <a:prstGeom prst="rect">
            <a:avLst/>
          </a:prstGeom>
          <a:noFill/>
        </p:spPr>
        <p:txBody>
          <a:bodyPr wrap="square" rtlCol="0">
            <a:spAutoFit/>
          </a:bodyPr>
          <a:lstStyle/>
          <a:p>
            <a:pPr marL="285750" indent="-285750">
              <a:buFont typeface="Arial" panose="020B0604020202020204" pitchFamily="34" charset="0"/>
              <a:buChar char="•"/>
            </a:pPr>
            <a:r>
              <a:rPr lang="vi-VN" dirty="0"/>
              <a:t>Mlab.vn là đơn vị phân phối Raspberry Pi tại Việt Nam ngay từ những ngày đầu Raspberry Pi ra mắt</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a:t>
            </a:r>
            <a:r>
              <a:rPr lang="vi-VN" dirty="0"/>
              <a:t>rong suốt quá trình phát triển của Raspberry Pi, MLAB Embedded Solutions luôn cố gắng là công ty cung cấp những board mạch Raspberry Pi chính hãng cùng với các phụ kiện, board mạch mở rộng cho Pi tới tay người sử dụng và bạn bè yêu công nghệ.</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Tìm hiểu thêm về Mlab và mua hàng tại ❤️www.mlab.vn❤️ !</a:t>
            </a:r>
            <a:endParaRPr lang="en-US" dirty="0"/>
          </a:p>
        </p:txBody>
      </p:sp>
      <p:pic>
        <p:nvPicPr>
          <p:cNvPr id="2050" name="Picture 2">
            <a:extLst>
              <a:ext uri="{FF2B5EF4-FFF2-40B4-BE49-F238E27FC236}">
                <a16:creationId xmlns:a16="http://schemas.microsoft.com/office/drawing/2014/main" id="{401FA691-DDE8-41BD-BF50-6A90731015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8464" y="2394528"/>
            <a:ext cx="3626513" cy="30455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18477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0B750F3-6DC1-B340-8C02-E839563916E0}"/>
              </a:ext>
            </a:extLst>
          </p:cNvPr>
          <p:cNvSpPr/>
          <p:nvPr/>
        </p:nvSpPr>
        <p:spPr>
          <a:xfrm>
            <a:off x="-118753" y="400050"/>
            <a:ext cx="5510149" cy="693065"/>
          </a:xfrm>
          <a:prstGeom prst="rect">
            <a:avLst/>
          </a:prstGeom>
          <a:solidFill>
            <a:srgbClr val="F89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TextBox 6">
            <a:extLst>
              <a:ext uri="{FF2B5EF4-FFF2-40B4-BE49-F238E27FC236}">
                <a16:creationId xmlns:a16="http://schemas.microsoft.com/office/drawing/2014/main" id="{6445F99C-B6C8-CE45-9905-F98FA6EFE78A}"/>
              </a:ext>
            </a:extLst>
          </p:cNvPr>
          <p:cNvSpPr txBox="1"/>
          <p:nvPr/>
        </p:nvSpPr>
        <p:spPr>
          <a:xfrm>
            <a:off x="405937" y="454194"/>
            <a:ext cx="2395784" cy="584775"/>
          </a:xfrm>
          <a:prstGeom prst="rect">
            <a:avLst/>
          </a:prstGeom>
          <a:noFill/>
        </p:spPr>
        <p:txBody>
          <a:bodyPr wrap="none" rtlCol="0">
            <a:spAutoFit/>
          </a:bodyPr>
          <a:lstStyle/>
          <a:p>
            <a:pPr algn="ctr"/>
            <a:r>
              <a:rPr lang="en-US" sz="3200" b="1" dirty="0">
                <a:solidFill>
                  <a:schemeClr val="bg1"/>
                </a:solidFill>
              </a:rPr>
              <a:t>NHÀ TÀI TRỢ</a:t>
            </a:r>
            <a:endParaRPr lang="en-VN" sz="2000" dirty="0">
              <a:solidFill>
                <a:schemeClr val="bg1"/>
              </a:solidFill>
            </a:endParaRPr>
          </a:p>
        </p:txBody>
      </p:sp>
      <p:sp>
        <p:nvSpPr>
          <p:cNvPr id="2" name="TextBox 1">
            <a:extLst>
              <a:ext uri="{FF2B5EF4-FFF2-40B4-BE49-F238E27FC236}">
                <a16:creationId xmlns:a16="http://schemas.microsoft.com/office/drawing/2014/main" id="{D2E64638-D6C7-48A8-9B8A-D71428175C60}"/>
              </a:ext>
            </a:extLst>
          </p:cNvPr>
          <p:cNvSpPr txBox="1"/>
          <p:nvPr/>
        </p:nvSpPr>
        <p:spPr>
          <a:xfrm>
            <a:off x="5486400" y="2300801"/>
            <a:ext cx="582191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RealMax.vn </a:t>
            </a:r>
            <a:r>
              <a:rPr lang="vi-VN" b="0" i="0" u="none" strike="noStrike" kern="1200" baseline="0" dirty="0">
                <a:solidFill>
                  <a:srgbClr val="000000"/>
                </a:solidFill>
                <a:latin typeface="Arial" panose="020B0604020202020204" pitchFamily="34" charset="0"/>
              </a:rPr>
              <a:t>cung cấp trải nghiệm khách hàng đa kênh một cách xuất sắc nhất</a:t>
            </a:r>
            <a:r>
              <a:rPr lang="en-US" b="0" i="0" u="none" strike="noStrike" kern="1200" baseline="0" dirty="0">
                <a:solidFill>
                  <a:srgbClr val="000000"/>
                </a:solidFill>
                <a:latin typeface="Arial" panose="020B0604020202020204" pitchFamily="34" charset="0"/>
              </a:rPr>
              <a: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a:t>
            </a:r>
            <a:r>
              <a:rPr lang="vi-VN" dirty="0"/>
              <a:t>iúp Doanh nghiệp giải quyết các vấn đề phức tạp về dữ liệu khách hàng cũng như quy trình trải nghiệm khách hàng xuất sắc.</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Các</a:t>
            </a:r>
            <a:r>
              <a:rPr lang="en-US" dirty="0"/>
              <a:t> </a:t>
            </a:r>
            <a:r>
              <a:rPr lang="en-US" dirty="0" err="1"/>
              <a:t>giải</a:t>
            </a:r>
            <a:r>
              <a:rPr lang="en-US" dirty="0"/>
              <a:t> </a:t>
            </a:r>
            <a:r>
              <a:rPr lang="en-US" dirty="0" err="1"/>
              <a:t>pháp</a:t>
            </a:r>
            <a:r>
              <a:rPr lang="en-US" dirty="0"/>
              <a:t>: </a:t>
            </a:r>
            <a:r>
              <a:rPr lang="vi-VN" dirty="0"/>
              <a:t>Realcore - Nền tảng quản lý dữ liệu tập trung &amp; Automation marketing</a:t>
            </a:r>
            <a:r>
              <a:rPr lang="en-US" dirty="0"/>
              <a:t>, </a:t>
            </a:r>
            <a:r>
              <a:rPr lang="vi-VN" dirty="0"/>
              <a:t>Realweb - nền tảng thiết kế kênh website tương tác</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Truy</a:t>
            </a:r>
            <a:r>
              <a:rPr lang="en-US" dirty="0"/>
              <a:t> </a:t>
            </a:r>
            <a:r>
              <a:rPr lang="en-US" dirty="0" err="1"/>
              <a:t>cập</a:t>
            </a:r>
            <a:r>
              <a:rPr lang="en-US" dirty="0"/>
              <a:t> </a:t>
            </a:r>
            <a:r>
              <a:rPr lang="en-US" dirty="0">
                <a:hlinkClick r:id="rId2"/>
              </a:rPr>
              <a:t>www.realmax.vn</a:t>
            </a:r>
            <a:r>
              <a:rPr lang="en-US" dirty="0"/>
              <a:t> </a:t>
            </a:r>
            <a:r>
              <a:rPr lang="en-US" dirty="0" err="1"/>
              <a:t>để</a:t>
            </a:r>
            <a:r>
              <a:rPr lang="en-US" dirty="0"/>
              <a:t> </a:t>
            </a:r>
            <a:r>
              <a:rPr lang="en-US" dirty="0" err="1"/>
              <a:t>tìm</a:t>
            </a:r>
            <a:r>
              <a:rPr lang="en-US" dirty="0"/>
              <a:t> </a:t>
            </a:r>
            <a:r>
              <a:rPr lang="en-US" dirty="0" err="1"/>
              <a:t>hiểu</a:t>
            </a:r>
            <a:r>
              <a:rPr lang="en-US" dirty="0"/>
              <a:t> </a:t>
            </a:r>
            <a:r>
              <a:rPr lang="en-US" dirty="0" err="1"/>
              <a:t>thêm</a:t>
            </a:r>
            <a:r>
              <a:rPr lang="en-US" dirty="0"/>
              <a:t>!</a:t>
            </a:r>
          </a:p>
        </p:txBody>
      </p:sp>
      <p:pic>
        <p:nvPicPr>
          <p:cNvPr id="3076" name="Picture 4">
            <a:extLst>
              <a:ext uri="{FF2B5EF4-FFF2-40B4-BE49-F238E27FC236}">
                <a16:creationId xmlns:a16="http://schemas.microsoft.com/office/drawing/2014/main" id="{8EAA1769-C6E0-488F-A064-5FABA7E44B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464" y="2413002"/>
            <a:ext cx="3626513" cy="30455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4350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0B750F3-6DC1-B340-8C02-E839563916E0}"/>
              </a:ext>
            </a:extLst>
          </p:cNvPr>
          <p:cNvSpPr/>
          <p:nvPr/>
        </p:nvSpPr>
        <p:spPr>
          <a:xfrm>
            <a:off x="-118753" y="400050"/>
            <a:ext cx="5510149" cy="693065"/>
          </a:xfrm>
          <a:prstGeom prst="rect">
            <a:avLst/>
          </a:prstGeom>
          <a:solidFill>
            <a:srgbClr val="F89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TextBox 6">
            <a:extLst>
              <a:ext uri="{FF2B5EF4-FFF2-40B4-BE49-F238E27FC236}">
                <a16:creationId xmlns:a16="http://schemas.microsoft.com/office/drawing/2014/main" id="{6445F99C-B6C8-CE45-9905-F98FA6EFE78A}"/>
              </a:ext>
            </a:extLst>
          </p:cNvPr>
          <p:cNvSpPr txBox="1"/>
          <p:nvPr/>
        </p:nvSpPr>
        <p:spPr>
          <a:xfrm>
            <a:off x="405937" y="454194"/>
            <a:ext cx="2395784" cy="584775"/>
          </a:xfrm>
          <a:prstGeom prst="rect">
            <a:avLst/>
          </a:prstGeom>
          <a:noFill/>
        </p:spPr>
        <p:txBody>
          <a:bodyPr wrap="none" rtlCol="0">
            <a:spAutoFit/>
          </a:bodyPr>
          <a:lstStyle/>
          <a:p>
            <a:pPr algn="ctr"/>
            <a:r>
              <a:rPr lang="en-US" sz="3200" b="1" dirty="0">
                <a:solidFill>
                  <a:schemeClr val="bg1"/>
                </a:solidFill>
              </a:rPr>
              <a:t>NHÀ TÀI TRỢ</a:t>
            </a:r>
            <a:endParaRPr lang="en-VN" sz="2000" dirty="0">
              <a:solidFill>
                <a:schemeClr val="bg1"/>
              </a:solidFill>
            </a:endParaRPr>
          </a:p>
        </p:txBody>
      </p:sp>
      <p:sp>
        <p:nvSpPr>
          <p:cNvPr id="2" name="TextBox 1">
            <a:extLst>
              <a:ext uri="{FF2B5EF4-FFF2-40B4-BE49-F238E27FC236}">
                <a16:creationId xmlns:a16="http://schemas.microsoft.com/office/drawing/2014/main" id="{D2E64638-D6C7-48A8-9B8A-D71428175C60}"/>
              </a:ext>
            </a:extLst>
          </p:cNvPr>
          <p:cNvSpPr txBox="1"/>
          <p:nvPr/>
        </p:nvSpPr>
        <p:spPr>
          <a:xfrm>
            <a:off x="5255491" y="2115438"/>
            <a:ext cx="6456218" cy="3416320"/>
          </a:xfrm>
          <a:prstGeom prst="rect">
            <a:avLst/>
          </a:prstGeom>
          <a:noFill/>
        </p:spPr>
        <p:txBody>
          <a:bodyPr wrap="square" rtlCol="0">
            <a:spAutoFit/>
          </a:bodyPr>
          <a:lstStyle/>
          <a:p>
            <a:r>
              <a:rPr lang="vi-VN" b="1" dirty="0"/>
              <a:t>IVIEW.VN - GIẢI PHÁP CAMERA A.I CHO NGÀNH BÁN LẺ</a:t>
            </a:r>
            <a:endParaRPr lang="en-US" b="1"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Hỗ trợ quản lý chuỗi cửa hàng giúp tối đa lợi nhuận của doanh nghiệp. Giúp chủ cửa hàng, nhân viên marketing, các cấp quản lý đưa ra những quyết định dựa trên các con số thu thập và phân tích tự động.</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Miễn phí 1 tháng sử dụng gói Starter cho 10 Kit AI đầu tiên!</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Hãy gọi ngay 093 608 6769 để được sở hữu giải pháp tốt nhất nhé!</a:t>
            </a:r>
            <a:endParaRPr lang="en-US" dirty="0"/>
          </a:p>
        </p:txBody>
      </p:sp>
      <p:pic>
        <p:nvPicPr>
          <p:cNvPr id="4098" name="Picture 2">
            <a:extLst>
              <a:ext uri="{FF2B5EF4-FFF2-40B4-BE49-F238E27FC236}">
                <a16:creationId xmlns:a16="http://schemas.microsoft.com/office/drawing/2014/main" id="{B86F4910-DD06-47DD-99EC-9B999A6F1835}"/>
              </a:ext>
            </a:extLst>
          </p:cNvPr>
          <p:cNvPicPr>
            <a:picLocks noChangeAspect="1" noChangeArrowheads="1"/>
          </p:cNvPicPr>
          <p:nvPr/>
        </p:nvPicPr>
        <p:blipFill>
          <a:blip r:embed="rId2"/>
          <a:srcRect/>
          <a:stretch/>
        </p:blipFill>
        <p:spPr bwMode="auto">
          <a:xfrm>
            <a:off x="988465" y="2300801"/>
            <a:ext cx="3626512" cy="30455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99402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0B750F3-6DC1-B340-8C02-E839563916E0}"/>
              </a:ext>
            </a:extLst>
          </p:cNvPr>
          <p:cNvSpPr/>
          <p:nvPr/>
        </p:nvSpPr>
        <p:spPr>
          <a:xfrm>
            <a:off x="-118753" y="400050"/>
            <a:ext cx="5510149" cy="693065"/>
          </a:xfrm>
          <a:prstGeom prst="rect">
            <a:avLst/>
          </a:prstGeom>
          <a:solidFill>
            <a:srgbClr val="F89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TextBox 6">
            <a:extLst>
              <a:ext uri="{FF2B5EF4-FFF2-40B4-BE49-F238E27FC236}">
                <a16:creationId xmlns:a16="http://schemas.microsoft.com/office/drawing/2014/main" id="{6445F99C-B6C8-CE45-9905-F98FA6EFE78A}"/>
              </a:ext>
            </a:extLst>
          </p:cNvPr>
          <p:cNvSpPr txBox="1"/>
          <p:nvPr/>
        </p:nvSpPr>
        <p:spPr>
          <a:xfrm>
            <a:off x="405937" y="454194"/>
            <a:ext cx="2395784" cy="584775"/>
          </a:xfrm>
          <a:prstGeom prst="rect">
            <a:avLst/>
          </a:prstGeom>
          <a:noFill/>
        </p:spPr>
        <p:txBody>
          <a:bodyPr wrap="none" rtlCol="0">
            <a:spAutoFit/>
          </a:bodyPr>
          <a:lstStyle/>
          <a:p>
            <a:pPr algn="ctr"/>
            <a:r>
              <a:rPr lang="en-US" sz="3200" b="1" dirty="0">
                <a:solidFill>
                  <a:schemeClr val="bg1"/>
                </a:solidFill>
              </a:rPr>
              <a:t>NHÀ TÀI TRỢ</a:t>
            </a:r>
            <a:endParaRPr lang="en-VN" sz="2000" dirty="0">
              <a:solidFill>
                <a:schemeClr val="bg1"/>
              </a:solidFill>
            </a:endParaRPr>
          </a:p>
        </p:txBody>
      </p:sp>
      <p:sp>
        <p:nvSpPr>
          <p:cNvPr id="2" name="TextBox 1">
            <a:extLst>
              <a:ext uri="{FF2B5EF4-FFF2-40B4-BE49-F238E27FC236}">
                <a16:creationId xmlns:a16="http://schemas.microsoft.com/office/drawing/2014/main" id="{D2E64638-D6C7-48A8-9B8A-D71428175C60}"/>
              </a:ext>
            </a:extLst>
          </p:cNvPr>
          <p:cNvSpPr txBox="1"/>
          <p:nvPr/>
        </p:nvSpPr>
        <p:spPr>
          <a:xfrm>
            <a:off x="5163127" y="2318678"/>
            <a:ext cx="6456218" cy="3139321"/>
          </a:xfrm>
          <a:prstGeom prst="rect">
            <a:avLst/>
          </a:prstGeom>
          <a:noFill/>
        </p:spPr>
        <p:txBody>
          <a:bodyPr wrap="square" rtlCol="0">
            <a:spAutoFit/>
          </a:bodyPr>
          <a:lstStyle/>
          <a:p>
            <a:pPr marL="285750" indent="-285750">
              <a:buFont typeface="Arial" panose="020B0604020202020204" pitchFamily="34" charset="0"/>
              <a:buChar char="•"/>
            </a:pPr>
            <a:r>
              <a:rPr lang="vi-VN" dirty="0"/>
              <a:t>Sun* Inc. (tiền thân là Framgia Inc.), được thành lập vào năm 2012, là một Digital Creative Studio hiện có hơn 1500 thành viên tại 6 thành phố ở 4 quốc gia Châu Á.</a:t>
            </a:r>
            <a:r>
              <a:rPr lang="en-US" dirty="0"/>
              <a:t> </a:t>
            </a:r>
            <a:r>
              <a:rPr lang="vi-VN" dirty="0"/>
              <a:t> </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Team AI Research là team có số lượng thành viên đông đảo nhất trong các team của Sun* R&amp;D, với gần 30 thành viên chúng tôi tập trung thực hiện các nghiên cứu khoa học xuất bản tại các hội thảo quốc tế uy tín cũng như hỗ trợ phát triển các hệ thống AI cho các khách hàng khó tính nhất như thị trường Nhật Bản … </a:t>
            </a:r>
            <a:endParaRPr lang="en-US" dirty="0"/>
          </a:p>
          <a:p>
            <a:endParaRPr lang="en-US" dirty="0"/>
          </a:p>
        </p:txBody>
      </p:sp>
      <p:pic>
        <p:nvPicPr>
          <p:cNvPr id="4098" name="Picture 2">
            <a:extLst>
              <a:ext uri="{FF2B5EF4-FFF2-40B4-BE49-F238E27FC236}">
                <a16:creationId xmlns:a16="http://schemas.microsoft.com/office/drawing/2014/main" id="{B86F4910-DD06-47DD-99EC-9B999A6F1835}"/>
              </a:ext>
            </a:extLst>
          </p:cNvPr>
          <p:cNvPicPr>
            <a:picLocks noChangeAspect="1" noChangeArrowheads="1"/>
          </p:cNvPicPr>
          <p:nvPr/>
        </p:nvPicPr>
        <p:blipFill>
          <a:blip r:embed="rId2"/>
          <a:srcRect/>
          <a:stretch/>
        </p:blipFill>
        <p:spPr bwMode="auto">
          <a:xfrm>
            <a:off x="988465" y="2300801"/>
            <a:ext cx="3626511" cy="30455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61770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0B750F3-6DC1-B340-8C02-E839563916E0}"/>
              </a:ext>
            </a:extLst>
          </p:cNvPr>
          <p:cNvSpPr/>
          <p:nvPr/>
        </p:nvSpPr>
        <p:spPr>
          <a:xfrm>
            <a:off x="-118753" y="400050"/>
            <a:ext cx="5510149" cy="693065"/>
          </a:xfrm>
          <a:prstGeom prst="rect">
            <a:avLst/>
          </a:prstGeom>
          <a:solidFill>
            <a:srgbClr val="F89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TextBox 6">
            <a:extLst>
              <a:ext uri="{FF2B5EF4-FFF2-40B4-BE49-F238E27FC236}">
                <a16:creationId xmlns:a16="http://schemas.microsoft.com/office/drawing/2014/main" id="{6445F99C-B6C8-CE45-9905-F98FA6EFE78A}"/>
              </a:ext>
            </a:extLst>
          </p:cNvPr>
          <p:cNvSpPr txBox="1"/>
          <p:nvPr/>
        </p:nvSpPr>
        <p:spPr>
          <a:xfrm>
            <a:off x="405937" y="454194"/>
            <a:ext cx="2395784" cy="584775"/>
          </a:xfrm>
          <a:prstGeom prst="rect">
            <a:avLst/>
          </a:prstGeom>
          <a:noFill/>
        </p:spPr>
        <p:txBody>
          <a:bodyPr wrap="none" rtlCol="0">
            <a:spAutoFit/>
          </a:bodyPr>
          <a:lstStyle/>
          <a:p>
            <a:pPr algn="ctr"/>
            <a:r>
              <a:rPr lang="en-US" sz="3200" b="1" dirty="0">
                <a:solidFill>
                  <a:schemeClr val="bg1"/>
                </a:solidFill>
              </a:rPr>
              <a:t>NHÀ TÀI TRỢ</a:t>
            </a:r>
            <a:endParaRPr lang="en-VN" sz="2000" dirty="0">
              <a:solidFill>
                <a:schemeClr val="bg1"/>
              </a:solidFill>
            </a:endParaRPr>
          </a:p>
        </p:txBody>
      </p:sp>
      <p:sp>
        <p:nvSpPr>
          <p:cNvPr id="2" name="TextBox 1">
            <a:extLst>
              <a:ext uri="{FF2B5EF4-FFF2-40B4-BE49-F238E27FC236}">
                <a16:creationId xmlns:a16="http://schemas.microsoft.com/office/drawing/2014/main" id="{D2E64638-D6C7-48A8-9B8A-D71428175C60}"/>
              </a:ext>
            </a:extLst>
          </p:cNvPr>
          <p:cNvSpPr txBox="1"/>
          <p:nvPr/>
        </p:nvSpPr>
        <p:spPr>
          <a:xfrm>
            <a:off x="5255491" y="2115438"/>
            <a:ext cx="6456218" cy="3416320"/>
          </a:xfrm>
          <a:prstGeom prst="rect">
            <a:avLst/>
          </a:prstGeom>
          <a:noFill/>
        </p:spPr>
        <p:txBody>
          <a:bodyPr wrap="square" rtlCol="0">
            <a:spAutoFit/>
          </a:bodyPr>
          <a:lstStyle/>
          <a:p>
            <a:pPr marL="285750" indent="-285750">
              <a:buFont typeface="Arial" panose="020B0604020202020204" pitchFamily="34" charset="0"/>
              <a:buChar char="•"/>
            </a:pPr>
            <a:r>
              <a:rPr lang="vi-VN" dirty="0"/>
              <a:t>Talent5 là nơi bạn đến, đóng góp công sức và trí tuệ của bản thân để đưa Việt Nam ra khỏi vùng trũng trên bản đồ cách mạng công nghiệp 4.0</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vi-VN" dirty="0"/>
              <a:t>Nhiệm vụ của Talent5 là Kết nối Nhân Tài Việt, truyền bá Tri Thức và thực hiện các dự án Công Nghệ Cao thông qua giáo dục công nghệ. </a:t>
            </a:r>
            <a:r>
              <a:rPr lang="en-US" dirty="0"/>
              <a:t>Talent5</a:t>
            </a:r>
            <a:r>
              <a:rPr lang="vi-VN" dirty="0"/>
              <a:t> tạo ra một môi trường học tập Online hoàn toàn ưu việt, bằng cách đồng hành với học viên trong suốt quá trình học. </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t>
            </a:r>
            <a:r>
              <a:rPr lang="vi-VN" dirty="0"/>
              <a:t>Tìm hiểu thêm về Talent5 tại địa chỉ: https://talent5.com.vn</a:t>
            </a:r>
            <a:endParaRPr lang="en-US" dirty="0"/>
          </a:p>
        </p:txBody>
      </p:sp>
      <p:pic>
        <p:nvPicPr>
          <p:cNvPr id="4098" name="Picture 2">
            <a:extLst>
              <a:ext uri="{FF2B5EF4-FFF2-40B4-BE49-F238E27FC236}">
                <a16:creationId xmlns:a16="http://schemas.microsoft.com/office/drawing/2014/main" id="{B86F4910-DD06-47DD-99EC-9B999A6F18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8465" y="2300801"/>
            <a:ext cx="3626512" cy="30455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8183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0B750F3-6DC1-B340-8C02-E839563916E0}"/>
              </a:ext>
            </a:extLst>
          </p:cNvPr>
          <p:cNvSpPr/>
          <p:nvPr/>
        </p:nvSpPr>
        <p:spPr>
          <a:xfrm>
            <a:off x="-118753" y="400050"/>
            <a:ext cx="5510149" cy="693065"/>
          </a:xfrm>
          <a:prstGeom prst="rect">
            <a:avLst/>
          </a:prstGeom>
          <a:solidFill>
            <a:srgbClr val="F89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TextBox 6">
            <a:extLst>
              <a:ext uri="{FF2B5EF4-FFF2-40B4-BE49-F238E27FC236}">
                <a16:creationId xmlns:a16="http://schemas.microsoft.com/office/drawing/2014/main" id="{6445F99C-B6C8-CE45-9905-F98FA6EFE78A}"/>
              </a:ext>
            </a:extLst>
          </p:cNvPr>
          <p:cNvSpPr txBox="1"/>
          <p:nvPr/>
        </p:nvSpPr>
        <p:spPr>
          <a:xfrm>
            <a:off x="405937" y="454194"/>
            <a:ext cx="2395784" cy="584775"/>
          </a:xfrm>
          <a:prstGeom prst="rect">
            <a:avLst/>
          </a:prstGeom>
          <a:noFill/>
        </p:spPr>
        <p:txBody>
          <a:bodyPr wrap="none" rtlCol="0">
            <a:spAutoFit/>
          </a:bodyPr>
          <a:lstStyle/>
          <a:p>
            <a:pPr algn="ctr"/>
            <a:r>
              <a:rPr lang="en-US" sz="3200" b="1" dirty="0">
                <a:solidFill>
                  <a:schemeClr val="bg1"/>
                </a:solidFill>
              </a:rPr>
              <a:t>NHÀ TÀI TRỢ</a:t>
            </a:r>
            <a:endParaRPr lang="en-VN" sz="2000" dirty="0">
              <a:solidFill>
                <a:schemeClr val="bg1"/>
              </a:solidFill>
            </a:endParaRPr>
          </a:p>
        </p:txBody>
      </p:sp>
      <p:sp>
        <p:nvSpPr>
          <p:cNvPr id="2" name="TextBox 1">
            <a:extLst>
              <a:ext uri="{FF2B5EF4-FFF2-40B4-BE49-F238E27FC236}">
                <a16:creationId xmlns:a16="http://schemas.microsoft.com/office/drawing/2014/main" id="{D2E64638-D6C7-48A8-9B8A-D71428175C60}"/>
              </a:ext>
            </a:extLst>
          </p:cNvPr>
          <p:cNvSpPr txBox="1"/>
          <p:nvPr/>
        </p:nvSpPr>
        <p:spPr>
          <a:xfrm>
            <a:off x="5255491" y="1699938"/>
            <a:ext cx="6456218" cy="4247317"/>
          </a:xfrm>
          <a:prstGeom prst="rect">
            <a:avLst/>
          </a:prstGeom>
          <a:noFill/>
        </p:spPr>
        <p:txBody>
          <a:bodyPr wrap="square" rtlCol="0">
            <a:spAutoFit/>
          </a:bodyPr>
          <a:lstStyle/>
          <a:p>
            <a:r>
              <a:rPr lang="en-US" dirty="0"/>
              <a:t>🎯</a:t>
            </a:r>
            <a:r>
              <a:rPr lang="vi-VN" dirty="0"/>
              <a:t>HINORI TECHNO là công ty chế tạo phần cứng cho các công ty phát triển AI</a:t>
            </a:r>
            <a:endParaRPr lang="en-US" dirty="0"/>
          </a:p>
          <a:p>
            <a:endParaRPr lang="en-US" dirty="0"/>
          </a:p>
          <a:p>
            <a:r>
              <a:rPr lang="en-US" dirty="0"/>
              <a:t>✅</a:t>
            </a:r>
            <a:r>
              <a:rPr lang="vi-VN" dirty="0"/>
              <a:t>Chỉ cần các bạn có ý tưởng phần mềm. chúng tôi sẽ giúp bạn thiết kế và chế tạo phần cứng để ý tưởng sản phẩm của bạn trở thành hiện thực.</a:t>
            </a:r>
            <a:endParaRPr lang="en-US" dirty="0"/>
          </a:p>
          <a:p>
            <a:r>
              <a:rPr lang="en-US" dirty="0"/>
              <a:t>✅</a:t>
            </a:r>
            <a:r>
              <a:rPr lang="vi-VN" dirty="0"/>
              <a:t>Thiết kế mạch điện thiết kế mạch điện và tích hợp module phù hợp với yêu cầu của khách hàng.</a:t>
            </a:r>
            <a:endParaRPr lang="en-US" dirty="0"/>
          </a:p>
          <a:p>
            <a:r>
              <a:rPr lang="en-US" dirty="0"/>
              <a:t>✅</a:t>
            </a:r>
            <a:r>
              <a:rPr lang="vi-VN" dirty="0"/>
              <a:t>Chế tạo kết cấu máy chế tạo các chi tiết máy bằng nhôm - thép - kính màn hình - giăng cao su dựa trên những máy chuyên dụng giúp cho sản phẩm của khách hàng trở nên hoàn thiện, chuyên nghiệp, tinh tế.</a:t>
            </a:r>
            <a:endParaRPr lang="en-US" dirty="0"/>
          </a:p>
          <a:p>
            <a:endParaRPr lang="en-US" dirty="0"/>
          </a:p>
          <a:p>
            <a:r>
              <a:rPr lang="vi-VN" dirty="0"/>
              <a:t>Tìm hiểu thêm tại: http://hinori-techno.com hoặc 08.2399.1992</a:t>
            </a:r>
            <a:endParaRPr lang="en-US" dirty="0"/>
          </a:p>
        </p:txBody>
      </p:sp>
      <p:pic>
        <p:nvPicPr>
          <p:cNvPr id="4098" name="Picture 2">
            <a:extLst>
              <a:ext uri="{FF2B5EF4-FFF2-40B4-BE49-F238E27FC236}">
                <a16:creationId xmlns:a16="http://schemas.microsoft.com/office/drawing/2014/main" id="{B86F4910-DD06-47DD-99EC-9B999A6F1835}"/>
              </a:ext>
            </a:extLst>
          </p:cNvPr>
          <p:cNvPicPr>
            <a:picLocks noChangeAspect="1" noChangeArrowheads="1"/>
          </p:cNvPicPr>
          <p:nvPr/>
        </p:nvPicPr>
        <p:blipFill>
          <a:blip r:embed="rId2"/>
          <a:srcRect/>
          <a:stretch/>
        </p:blipFill>
        <p:spPr bwMode="auto">
          <a:xfrm>
            <a:off x="988465" y="2300801"/>
            <a:ext cx="3626511" cy="30455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41963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00362-B8EA-4DE2-8303-C0A0615A8A80}"/>
              </a:ext>
            </a:extLst>
          </p:cNvPr>
          <p:cNvPicPr>
            <a:picLocks noChangeAspect="1"/>
          </p:cNvPicPr>
          <p:nvPr/>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1069346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06800362-B8EA-4DE2-8303-C0A0615A8A8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35351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0B750F3-6DC1-B340-8C02-E839563916E0}"/>
              </a:ext>
            </a:extLst>
          </p:cNvPr>
          <p:cNvSpPr/>
          <p:nvPr/>
        </p:nvSpPr>
        <p:spPr>
          <a:xfrm>
            <a:off x="-118753" y="400050"/>
            <a:ext cx="5510149" cy="693065"/>
          </a:xfrm>
          <a:prstGeom prst="rect">
            <a:avLst/>
          </a:prstGeom>
          <a:solidFill>
            <a:srgbClr val="F89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2" name="TextBox 11">
            <a:extLst>
              <a:ext uri="{FF2B5EF4-FFF2-40B4-BE49-F238E27FC236}">
                <a16:creationId xmlns:a16="http://schemas.microsoft.com/office/drawing/2014/main" id="{D2E686E5-DB8E-E84B-BC5F-76521F3491DE}"/>
              </a:ext>
            </a:extLst>
          </p:cNvPr>
          <p:cNvSpPr txBox="1"/>
          <p:nvPr/>
        </p:nvSpPr>
        <p:spPr>
          <a:xfrm>
            <a:off x="557246" y="2381723"/>
            <a:ext cx="5906168" cy="3231654"/>
          </a:xfrm>
          <a:prstGeom prst="rect">
            <a:avLst/>
          </a:prstGeom>
          <a:noFill/>
        </p:spPr>
        <p:txBody>
          <a:bodyPr wrap="none" rtlCol="0">
            <a:spAutoFit/>
          </a:bodyPr>
          <a:lstStyle/>
          <a:p>
            <a:pPr algn="r"/>
            <a:r>
              <a:rPr lang="en-VN" sz="3200" b="1" dirty="0"/>
              <a:t>Nguyễn Chiến Thắng</a:t>
            </a:r>
          </a:p>
          <a:p>
            <a:pPr algn="r"/>
            <a:r>
              <a:rPr lang="en-VN" sz="2800" dirty="0"/>
              <a:t>Phụ trách Sản phẩm số, Ngân hàng SHB</a:t>
            </a:r>
          </a:p>
          <a:p>
            <a:pPr algn="r"/>
            <a:endParaRPr lang="en-VN" sz="2400" dirty="0"/>
          </a:p>
          <a:p>
            <a:pPr algn="r"/>
            <a:r>
              <a:rPr lang="en-VN" sz="2400" dirty="0"/>
              <a:t>Founder của Mi AI Blog</a:t>
            </a:r>
          </a:p>
          <a:p>
            <a:pPr algn="r"/>
            <a:endParaRPr lang="en-VN" sz="2400" dirty="0"/>
          </a:p>
          <a:p>
            <a:pPr algn="r"/>
            <a:r>
              <a:rPr lang="en-VN" sz="2400" dirty="0"/>
              <a:t>Giảng viên AI tại Techmaster.vn</a:t>
            </a:r>
            <a:endParaRPr lang="en-US" sz="2400" dirty="0"/>
          </a:p>
          <a:p>
            <a:pPr algn="r"/>
            <a:r>
              <a:rPr lang="en-US" sz="2400" dirty="0" err="1"/>
              <a:t>Giảng</a:t>
            </a:r>
            <a:r>
              <a:rPr lang="en-US" sz="2400" dirty="0"/>
              <a:t> </a:t>
            </a:r>
            <a:r>
              <a:rPr lang="en-US" sz="2400" dirty="0" err="1"/>
              <a:t>viên</a:t>
            </a:r>
            <a:r>
              <a:rPr lang="en-US" sz="2400" dirty="0"/>
              <a:t> </a:t>
            </a:r>
            <a:r>
              <a:rPr lang="en-US" sz="2400" dirty="0" err="1"/>
              <a:t>tại</a:t>
            </a:r>
            <a:r>
              <a:rPr lang="en-US" sz="2400" dirty="0"/>
              <a:t> Khoa CNTT, </a:t>
            </a:r>
            <a:r>
              <a:rPr lang="en-US" sz="2400" dirty="0" err="1"/>
              <a:t>Viện</a:t>
            </a:r>
            <a:r>
              <a:rPr lang="en-US" sz="2400" dirty="0"/>
              <a:t> ĐH </a:t>
            </a:r>
            <a:r>
              <a:rPr lang="en-US" sz="2400" dirty="0" err="1"/>
              <a:t>Mở</a:t>
            </a:r>
            <a:r>
              <a:rPr lang="en-US" sz="2400" dirty="0"/>
              <a:t> </a:t>
            </a:r>
            <a:r>
              <a:rPr lang="en-US" sz="2400" dirty="0" err="1"/>
              <a:t>Hà</a:t>
            </a:r>
            <a:r>
              <a:rPr lang="en-US" sz="2400" dirty="0"/>
              <a:t> </a:t>
            </a:r>
            <a:r>
              <a:rPr lang="en-US" sz="2400" dirty="0" err="1"/>
              <a:t>Nội</a:t>
            </a:r>
            <a:endParaRPr lang="en-VN" sz="2400" dirty="0"/>
          </a:p>
          <a:p>
            <a:pPr algn="r"/>
            <a:r>
              <a:rPr lang="en-VN" sz="2400" dirty="0"/>
              <a:t>Mentor tại FUNIX.vn</a:t>
            </a:r>
            <a:endParaRPr lang="en-VN" sz="2800" dirty="0"/>
          </a:p>
        </p:txBody>
      </p:sp>
      <p:sp>
        <p:nvSpPr>
          <p:cNvPr id="7" name="TextBox 6">
            <a:extLst>
              <a:ext uri="{FF2B5EF4-FFF2-40B4-BE49-F238E27FC236}">
                <a16:creationId xmlns:a16="http://schemas.microsoft.com/office/drawing/2014/main" id="{6445F99C-B6C8-CE45-9905-F98FA6EFE78A}"/>
              </a:ext>
            </a:extLst>
          </p:cNvPr>
          <p:cNvSpPr txBox="1"/>
          <p:nvPr/>
        </p:nvSpPr>
        <p:spPr>
          <a:xfrm>
            <a:off x="561716" y="454194"/>
            <a:ext cx="2084225" cy="584775"/>
          </a:xfrm>
          <a:prstGeom prst="rect">
            <a:avLst/>
          </a:prstGeom>
          <a:noFill/>
        </p:spPr>
        <p:txBody>
          <a:bodyPr wrap="none" rtlCol="0">
            <a:spAutoFit/>
          </a:bodyPr>
          <a:lstStyle/>
          <a:p>
            <a:pPr algn="ctr"/>
            <a:r>
              <a:rPr lang="en-VN" sz="3200" b="1" dirty="0">
                <a:solidFill>
                  <a:schemeClr val="bg1"/>
                </a:solidFill>
              </a:rPr>
              <a:t>GIỚI THIỆU</a:t>
            </a:r>
            <a:endParaRPr lang="en-VN" sz="2000" dirty="0">
              <a:solidFill>
                <a:schemeClr val="bg1"/>
              </a:solidFill>
            </a:endParaRPr>
          </a:p>
        </p:txBody>
      </p:sp>
      <p:pic>
        <p:nvPicPr>
          <p:cNvPr id="1026" name="Picture 2">
            <a:extLst>
              <a:ext uri="{FF2B5EF4-FFF2-40B4-BE49-F238E27FC236}">
                <a16:creationId xmlns:a16="http://schemas.microsoft.com/office/drawing/2014/main" id="{563B17C9-E457-1846-831E-88CD3331D4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7600" y="1943099"/>
            <a:ext cx="3786187" cy="37861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47237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animEffect transition="in" filter="fade">
                                      <p:cBhvr>
                                        <p:cTn id="17" dur="500"/>
                                        <p:tgtEl>
                                          <p:spTgt spid="1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xEl>
                                              <p:pRg st="5" end="5"/>
                                            </p:txEl>
                                          </p:spTgt>
                                        </p:tgtEl>
                                        <p:attrNameLst>
                                          <p:attrName>style.visibility</p:attrName>
                                        </p:attrNameLst>
                                      </p:cBhvr>
                                      <p:to>
                                        <p:strVal val="visible"/>
                                      </p:to>
                                    </p:set>
                                    <p:animEffect transition="in" filter="fade">
                                      <p:cBhvr>
                                        <p:cTn id="22" dur="500"/>
                                        <p:tgtEl>
                                          <p:spTgt spid="12">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xEl>
                                              <p:pRg st="6" end="6"/>
                                            </p:txEl>
                                          </p:spTgt>
                                        </p:tgtEl>
                                        <p:attrNameLst>
                                          <p:attrName>style.visibility</p:attrName>
                                        </p:attrNameLst>
                                      </p:cBhvr>
                                      <p:to>
                                        <p:strVal val="visible"/>
                                      </p:to>
                                    </p:set>
                                    <p:animEffect transition="in" filter="fade">
                                      <p:cBhvr>
                                        <p:cTn id="27" dur="500"/>
                                        <p:tgtEl>
                                          <p:spTgt spid="12">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xEl>
                                              <p:pRg st="7" end="7"/>
                                            </p:txEl>
                                          </p:spTgt>
                                        </p:tgtEl>
                                        <p:attrNameLst>
                                          <p:attrName>style.visibility</p:attrName>
                                        </p:attrNameLst>
                                      </p:cBhvr>
                                      <p:to>
                                        <p:strVal val="visible"/>
                                      </p:to>
                                    </p:set>
                                    <p:animEffect transition="in" filter="fade">
                                      <p:cBhvr>
                                        <p:cTn id="32" dur="500"/>
                                        <p:tgtEl>
                                          <p:spTgt spid="1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0B750F3-6DC1-B340-8C02-E839563916E0}"/>
              </a:ext>
            </a:extLst>
          </p:cNvPr>
          <p:cNvSpPr/>
          <p:nvPr/>
        </p:nvSpPr>
        <p:spPr>
          <a:xfrm>
            <a:off x="-118753" y="400050"/>
            <a:ext cx="5510149" cy="693065"/>
          </a:xfrm>
          <a:prstGeom prst="rect">
            <a:avLst/>
          </a:prstGeom>
          <a:solidFill>
            <a:srgbClr val="F89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TextBox 6">
            <a:extLst>
              <a:ext uri="{FF2B5EF4-FFF2-40B4-BE49-F238E27FC236}">
                <a16:creationId xmlns:a16="http://schemas.microsoft.com/office/drawing/2014/main" id="{6445F99C-B6C8-CE45-9905-F98FA6EFE78A}"/>
              </a:ext>
            </a:extLst>
          </p:cNvPr>
          <p:cNvSpPr txBox="1"/>
          <p:nvPr/>
        </p:nvSpPr>
        <p:spPr>
          <a:xfrm>
            <a:off x="561716" y="454194"/>
            <a:ext cx="2084225" cy="584775"/>
          </a:xfrm>
          <a:prstGeom prst="rect">
            <a:avLst/>
          </a:prstGeom>
          <a:noFill/>
        </p:spPr>
        <p:txBody>
          <a:bodyPr wrap="none" rtlCol="0">
            <a:spAutoFit/>
          </a:bodyPr>
          <a:lstStyle/>
          <a:p>
            <a:pPr algn="ctr"/>
            <a:r>
              <a:rPr lang="en-VN" sz="3200" b="1" dirty="0">
                <a:solidFill>
                  <a:schemeClr val="bg1"/>
                </a:solidFill>
              </a:rPr>
              <a:t>GIỚI THIỆU</a:t>
            </a:r>
            <a:endParaRPr lang="en-VN" sz="2000" dirty="0">
              <a:solidFill>
                <a:schemeClr val="bg1"/>
              </a:solidFill>
            </a:endParaRPr>
          </a:p>
        </p:txBody>
      </p:sp>
      <p:pic>
        <p:nvPicPr>
          <p:cNvPr id="5" name="Picture 4" descr="Graphical user interface, website&#10;&#10;Description automatically generated">
            <a:extLst>
              <a:ext uri="{FF2B5EF4-FFF2-40B4-BE49-F238E27FC236}">
                <a16:creationId xmlns:a16="http://schemas.microsoft.com/office/drawing/2014/main" id="{39B3258A-B395-49C9-A328-AD071548077B}"/>
              </a:ext>
            </a:extLst>
          </p:cNvPr>
          <p:cNvPicPr>
            <a:picLocks noChangeAspect="1"/>
          </p:cNvPicPr>
          <p:nvPr/>
        </p:nvPicPr>
        <p:blipFill rotWithShape="1">
          <a:blip r:embed="rId2"/>
          <a:srcRect l="39167" t="50000" r="38485" b="5833"/>
          <a:stretch/>
        </p:blipFill>
        <p:spPr>
          <a:xfrm>
            <a:off x="683988" y="1828397"/>
            <a:ext cx="3245263" cy="36076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descr="Graphical user interface, website&#10;&#10;Description automatically generated">
            <a:extLst>
              <a:ext uri="{FF2B5EF4-FFF2-40B4-BE49-F238E27FC236}">
                <a16:creationId xmlns:a16="http://schemas.microsoft.com/office/drawing/2014/main" id="{8F7B094B-2CAB-470A-9824-4F1046BF4455}"/>
              </a:ext>
            </a:extLst>
          </p:cNvPr>
          <p:cNvPicPr>
            <a:picLocks noChangeAspect="1"/>
          </p:cNvPicPr>
          <p:nvPr/>
        </p:nvPicPr>
        <p:blipFill rotWithShape="1">
          <a:blip r:embed="rId3"/>
          <a:srcRect l="40000" t="50000" r="38940" b="7205"/>
          <a:stretch/>
        </p:blipFill>
        <p:spPr>
          <a:xfrm>
            <a:off x="4313385" y="1828396"/>
            <a:ext cx="3156299" cy="36076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descr="Graphical user interface, website&#10;&#10;Description automatically generated">
            <a:extLst>
              <a:ext uri="{FF2B5EF4-FFF2-40B4-BE49-F238E27FC236}">
                <a16:creationId xmlns:a16="http://schemas.microsoft.com/office/drawing/2014/main" id="{0737CD0D-64E2-6B4F-A604-3B19D41AC865}"/>
              </a:ext>
            </a:extLst>
          </p:cNvPr>
          <p:cNvPicPr>
            <a:picLocks noChangeAspect="1"/>
          </p:cNvPicPr>
          <p:nvPr/>
        </p:nvPicPr>
        <p:blipFill rotWithShape="1">
          <a:blip r:embed="rId4"/>
          <a:srcRect l="37433" t="49851" r="37102" b="4546"/>
          <a:stretch/>
        </p:blipFill>
        <p:spPr>
          <a:xfrm>
            <a:off x="7853818" y="1877795"/>
            <a:ext cx="3532339" cy="35582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95124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0B750F3-6DC1-B340-8C02-E839563916E0}"/>
              </a:ext>
            </a:extLst>
          </p:cNvPr>
          <p:cNvSpPr/>
          <p:nvPr/>
        </p:nvSpPr>
        <p:spPr>
          <a:xfrm>
            <a:off x="-118753" y="400050"/>
            <a:ext cx="5510149" cy="693065"/>
          </a:xfrm>
          <a:prstGeom prst="rect">
            <a:avLst/>
          </a:prstGeom>
          <a:solidFill>
            <a:srgbClr val="F89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TextBox 6">
            <a:extLst>
              <a:ext uri="{FF2B5EF4-FFF2-40B4-BE49-F238E27FC236}">
                <a16:creationId xmlns:a16="http://schemas.microsoft.com/office/drawing/2014/main" id="{6445F99C-B6C8-CE45-9905-F98FA6EFE78A}"/>
              </a:ext>
            </a:extLst>
          </p:cNvPr>
          <p:cNvSpPr txBox="1"/>
          <p:nvPr/>
        </p:nvSpPr>
        <p:spPr>
          <a:xfrm>
            <a:off x="561716" y="454194"/>
            <a:ext cx="2084225" cy="584775"/>
          </a:xfrm>
          <a:prstGeom prst="rect">
            <a:avLst/>
          </a:prstGeom>
          <a:noFill/>
        </p:spPr>
        <p:txBody>
          <a:bodyPr wrap="none" rtlCol="0">
            <a:spAutoFit/>
          </a:bodyPr>
          <a:lstStyle/>
          <a:p>
            <a:pPr algn="ctr"/>
            <a:r>
              <a:rPr lang="en-VN" sz="3200" b="1" dirty="0">
                <a:solidFill>
                  <a:schemeClr val="bg1"/>
                </a:solidFill>
              </a:rPr>
              <a:t>GIỚI THIỆU</a:t>
            </a:r>
            <a:endParaRPr lang="en-VN" sz="2000" dirty="0">
              <a:solidFill>
                <a:schemeClr val="bg1"/>
              </a:solidFill>
            </a:endParaRPr>
          </a:p>
        </p:txBody>
      </p:sp>
      <p:pic>
        <p:nvPicPr>
          <p:cNvPr id="3" name="Picture 2" descr="A close up of a sign&#10;&#10;Description automatically generated">
            <a:extLst>
              <a:ext uri="{FF2B5EF4-FFF2-40B4-BE49-F238E27FC236}">
                <a16:creationId xmlns:a16="http://schemas.microsoft.com/office/drawing/2014/main" id="{C003A3B5-6B94-9C41-8A14-79BDC62E1FCB}"/>
              </a:ext>
            </a:extLst>
          </p:cNvPr>
          <p:cNvPicPr>
            <a:picLocks noChangeAspect="1"/>
          </p:cNvPicPr>
          <p:nvPr/>
        </p:nvPicPr>
        <p:blipFill>
          <a:blip r:embed="rId2"/>
          <a:stretch>
            <a:fillRect/>
          </a:stretch>
        </p:blipFill>
        <p:spPr>
          <a:xfrm>
            <a:off x="4402241" y="1251153"/>
            <a:ext cx="3571445" cy="3609798"/>
          </a:xfrm>
          <a:prstGeom prst="rect">
            <a:avLst/>
          </a:prstGeom>
        </p:spPr>
      </p:pic>
      <p:sp>
        <p:nvSpPr>
          <p:cNvPr id="4" name="TextBox 3">
            <a:extLst>
              <a:ext uri="{FF2B5EF4-FFF2-40B4-BE49-F238E27FC236}">
                <a16:creationId xmlns:a16="http://schemas.microsoft.com/office/drawing/2014/main" id="{B7C58739-0AFD-194B-A207-13500DF76F66}"/>
              </a:ext>
            </a:extLst>
          </p:cNvPr>
          <p:cNvSpPr txBox="1"/>
          <p:nvPr/>
        </p:nvSpPr>
        <p:spPr>
          <a:xfrm>
            <a:off x="2566987" y="4860951"/>
            <a:ext cx="7058025" cy="646331"/>
          </a:xfrm>
          <a:prstGeom prst="rect">
            <a:avLst/>
          </a:prstGeom>
          <a:noFill/>
        </p:spPr>
        <p:txBody>
          <a:bodyPr wrap="square" rtlCol="0">
            <a:spAutoFit/>
          </a:bodyPr>
          <a:lstStyle/>
          <a:p>
            <a:pPr algn="ctr"/>
            <a:r>
              <a:rPr lang="en-VN" sz="3600" b="1" dirty="0"/>
              <a:t>Ra mắt vào Tháng 8, 2019</a:t>
            </a:r>
          </a:p>
        </p:txBody>
      </p:sp>
    </p:spTree>
    <p:extLst>
      <p:ext uri="{BB962C8B-B14F-4D97-AF65-F5344CB8AC3E}">
        <p14:creationId xmlns:p14="http://schemas.microsoft.com/office/powerpoint/2010/main" val="384564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0B750F3-6DC1-B340-8C02-E839563916E0}"/>
              </a:ext>
            </a:extLst>
          </p:cNvPr>
          <p:cNvSpPr/>
          <p:nvPr/>
        </p:nvSpPr>
        <p:spPr>
          <a:xfrm>
            <a:off x="-118753" y="400050"/>
            <a:ext cx="5510149" cy="693065"/>
          </a:xfrm>
          <a:prstGeom prst="rect">
            <a:avLst/>
          </a:prstGeom>
          <a:solidFill>
            <a:srgbClr val="F89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TextBox 6">
            <a:extLst>
              <a:ext uri="{FF2B5EF4-FFF2-40B4-BE49-F238E27FC236}">
                <a16:creationId xmlns:a16="http://schemas.microsoft.com/office/drawing/2014/main" id="{6445F99C-B6C8-CE45-9905-F98FA6EFE78A}"/>
              </a:ext>
            </a:extLst>
          </p:cNvPr>
          <p:cNvSpPr txBox="1"/>
          <p:nvPr/>
        </p:nvSpPr>
        <p:spPr>
          <a:xfrm>
            <a:off x="561716" y="454194"/>
            <a:ext cx="2084225" cy="584775"/>
          </a:xfrm>
          <a:prstGeom prst="rect">
            <a:avLst/>
          </a:prstGeom>
          <a:noFill/>
        </p:spPr>
        <p:txBody>
          <a:bodyPr wrap="none" rtlCol="0">
            <a:spAutoFit/>
          </a:bodyPr>
          <a:lstStyle/>
          <a:p>
            <a:pPr algn="ctr"/>
            <a:r>
              <a:rPr lang="en-VN" sz="3200" b="1" dirty="0">
                <a:solidFill>
                  <a:schemeClr val="bg1"/>
                </a:solidFill>
              </a:rPr>
              <a:t>GIỚI THIỆU</a:t>
            </a:r>
            <a:endParaRPr lang="en-VN" sz="2000" dirty="0">
              <a:solidFill>
                <a:schemeClr val="bg1"/>
              </a:solidFill>
            </a:endParaRPr>
          </a:p>
        </p:txBody>
      </p:sp>
      <p:pic>
        <p:nvPicPr>
          <p:cNvPr id="2" name="Picture 1">
            <a:extLst>
              <a:ext uri="{FF2B5EF4-FFF2-40B4-BE49-F238E27FC236}">
                <a16:creationId xmlns:a16="http://schemas.microsoft.com/office/drawing/2014/main" id="{CDE7D027-0787-4516-A976-FF81A560BC92}"/>
              </a:ext>
            </a:extLst>
          </p:cNvPr>
          <p:cNvPicPr>
            <a:picLocks noChangeAspect="1"/>
          </p:cNvPicPr>
          <p:nvPr/>
        </p:nvPicPr>
        <p:blipFill rotWithShape="1">
          <a:blip r:embed="rId2"/>
          <a:srcRect l="28560" t="37442" r="30530" b="18518"/>
          <a:stretch/>
        </p:blipFill>
        <p:spPr>
          <a:xfrm>
            <a:off x="3602181" y="1567872"/>
            <a:ext cx="4987637" cy="30202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B7C58739-0AFD-194B-A207-13500DF76F66}"/>
              </a:ext>
            </a:extLst>
          </p:cNvPr>
          <p:cNvSpPr txBox="1"/>
          <p:nvPr/>
        </p:nvSpPr>
        <p:spPr>
          <a:xfrm>
            <a:off x="561716" y="4853238"/>
            <a:ext cx="11474268" cy="1200329"/>
          </a:xfrm>
          <a:prstGeom prst="rect">
            <a:avLst/>
          </a:prstGeom>
          <a:noFill/>
        </p:spPr>
        <p:txBody>
          <a:bodyPr wrap="square" rtlCol="0">
            <a:spAutoFit/>
          </a:bodyPr>
          <a:lstStyle/>
          <a:p>
            <a:pPr algn="ctr"/>
            <a:r>
              <a:rPr lang="en-VN" sz="2800" dirty="0"/>
              <a:t>Group ”Hội anh em thích ăn Mì AI” đã có </a:t>
            </a:r>
            <a:endParaRPr lang="en-US" sz="2800" dirty="0"/>
          </a:p>
          <a:p>
            <a:pPr algn="ctr"/>
            <a:r>
              <a:rPr lang="en-VN" sz="2800" dirty="0"/>
              <a:t>trên </a:t>
            </a:r>
            <a:r>
              <a:rPr lang="en-US" sz="4400" b="1" dirty="0">
                <a:solidFill>
                  <a:srgbClr val="F8981D"/>
                </a:solidFill>
              </a:rPr>
              <a:t>11</a:t>
            </a:r>
            <a:r>
              <a:rPr lang="en-VN" sz="4400" b="1" dirty="0">
                <a:solidFill>
                  <a:srgbClr val="F8981D"/>
                </a:solidFill>
              </a:rPr>
              <a:t>,000</a:t>
            </a:r>
            <a:r>
              <a:rPr lang="en-VN" sz="2800" dirty="0"/>
              <a:t> thành viên </a:t>
            </a:r>
          </a:p>
        </p:txBody>
      </p:sp>
    </p:spTree>
    <p:extLst>
      <p:ext uri="{BB962C8B-B14F-4D97-AF65-F5344CB8AC3E}">
        <p14:creationId xmlns:p14="http://schemas.microsoft.com/office/powerpoint/2010/main" val="368166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0B750F3-6DC1-B340-8C02-E839563916E0}"/>
              </a:ext>
            </a:extLst>
          </p:cNvPr>
          <p:cNvSpPr/>
          <p:nvPr/>
        </p:nvSpPr>
        <p:spPr>
          <a:xfrm>
            <a:off x="-118753" y="400050"/>
            <a:ext cx="5510149" cy="693065"/>
          </a:xfrm>
          <a:prstGeom prst="rect">
            <a:avLst/>
          </a:prstGeom>
          <a:solidFill>
            <a:srgbClr val="F89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TextBox 6">
            <a:extLst>
              <a:ext uri="{FF2B5EF4-FFF2-40B4-BE49-F238E27FC236}">
                <a16:creationId xmlns:a16="http://schemas.microsoft.com/office/drawing/2014/main" id="{6445F99C-B6C8-CE45-9905-F98FA6EFE78A}"/>
              </a:ext>
            </a:extLst>
          </p:cNvPr>
          <p:cNvSpPr txBox="1"/>
          <p:nvPr/>
        </p:nvSpPr>
        <p:spPr>
          <a:xfrm>
            <a:off x="561716" y="454194"/>
            <a:ext cx="2084225" cy="584775"/>
          </a:xfrm>
          <a:prstGeom prst="rect">
            <a:avLst/>
          </a:prstGeom>
          <a:noFill/>
        </p:spPr>
        <p:txBody>
          <a:bodyPr wrap="none" rtlCol="0">
            <a:spAutoFit/>
          </a:bodyPr>
          <a:lstStyle/>
          <a:p>
            <a:pPr algn="ctr"/>
            <a:r>
              <a:rPr lang="en-VN" sz="3200" b="1" dirty="0">
                <a:solidFill>
                  <a:schemeClr val="bg1"/>
                </a:solidFill>
              </a:rPr>
              <a:t>GIỚI THIỆU</a:t>
            </a:r>
            <a:endParaRPr lang="en-VN" sz="2000" dirty="0">
              <a:solidFill>
                <a:schemeClr val="bg1"/>
              </a:solidFill>
            </a:endParaRPr>
          </a:p>
        </p:txBody>
      </p:sp>
      <p:sp>
        <p:nvSpPr>
          <p:cNvPr id="6" name="TextBox 5">
            <a:extLst>
              <a:ext uri="{FF2B5EF4-FFF2-40B4-BE49-F238E27FC236}">
                <a16:creationId xmlns:a16="http://schemas.microsoft.com/office/drawing/2014/main" id="{A8149380-A160-43D6-AF50-727D0F95AD40}"/>
              </a:ext>
            </a:extLst>
          </p:cNvPr>
          <p:cNvSpPr txBox="1"/>
          <p:nvPr/>
        </p:nvSpPr>
        <p:spPr>
          <a:xfrm>
            <a:off x="449560" y="2962826"/>
            <a:ext cx="5072465" cy="1200329"/>
          </a:xfrm>
          <a:prstGeom prst="rect">
            <a:avLst/>
          </a:prstGeom>
          <a:noFill/>
        </p:spPr>
        <p:txBody>
          <a:bodyPr wrap="square" rtlCol="0">
            <a:spAutoFit/>
          </a:bodyPr>
          <a:lstStyle/>
          <a:p>
            <a:r>
              <a:rPr lang="en-US" sz="2800" dirty="0"/>
              <a:t>Website</a:t>
            </a:r>
            <a:r>
              <a:rPr lang="en-VN" sz="2800" dirty="0"/>
              <a:t> </a:t>
            </a:r>
            <a:r>
              <a:rPr lang="en-US" sz="2800" dirty="0"/>
              <a:t>MiAI.vn </a:t>
            </a:r>
            <a:r>
              <a:rPr lang="en-VN" sz="2800" dirty="0"/>
              <a:t>đã có trên </a:t>
            </a:r>
            <a:r>
              <a:rPr lang="en-US" sz="4400" b="1" dirty="0">
                <a:solidFill>
                  <a:srgbClr val="F8981D"/>
                </a:solidFill>
              </a:rPr>
              <a:t>60</a:t>
            </a:r>
            <a:r>
              <a:rPr lang="en-VN" sz="4400" b="1" dirty="0">
                <a:solidFill>
                  <a:srgbClr val="F8981D"/>
                </a:solidFill>
              </a:rPr>
              <a:t>,000</a:t>
            </a:r>
            <a:r>
              <a:rPr lang="en-VN" sz="2800" dirty="0"/>
              <a:t> </a:t>
            </a:r>
            <a:r>
              <a:rPr lang="en-US" sz="2800" dirty="0" err="1"/>
              <a:t>lượt</a:t>
            </a:r>
            <a:r>
              <a:rPr lang="en-US" sz="2800" dirty="0"/>
              <a:t> </a:t>
            </a:r>
            <a:r>
              <a:rPr lang="en-US" sz="2800" dirty="0" err="1"/>
              <a:t>truy</a:t>
            </a:r>
            <a:r>
              <a:rPr lang="en-US" sz="2800" dirty="0"/>
              <a:t> </a:t>
            </a:r>
            <a:r>
              <a:rPr lang="en-US" sz="2800" dirty="0" err="1"/>
              <a:t>cập</a:t>
            </a:r>
            <a:r>
              <a:rPr lang="en-US" sz="2800" dirty="0"/>
              <a:t>/</a:t>
            </a:r>
            <a:r>
              <a:rPr lang="en-US" sz="2800" dirty="0" err="1"/>
              <a:t>tháng</a:t>
            </a:r>
            <a:endParaRPr lang="en-VN" sz="2800" dirty="0"/>
          </a:p>
        </p:txBody>
      </p:sp>
      <p:pic>
        <p:nvPicPr>
          <p:cNvPr id="2" name="Picture 1">
            <a:extLst>
              <a:ext uri="{FF2B5EF4-FFF2-40B4-BE49-F238E27FC236}">
                <a16:creationId xmlns:a16="http://schemas.microsoft.com/office/drawing/2014/main" id="{5106F8FC-F031-4618-9BC3-EF4AA872BA8E}"/>
              </a:ext>
            </a:extLst>
          </p:cNvPr>
          <p:cNvPicPr>
            <a:picLocks noChangeAspect="1"/>
          </p:cNvPicPr>
          <p:nvPr/>
        </p:nvPicPr>
        <p:blipFill rotWithShape="1">
          <a:blip r:embed="rId2"/>
          <a:srcRect t="12930" r="51667" b="6623"/>
          <a:stretch/>
        </p:blipFill>
        <p:spPr>
          <a:xfrm>
            <a:off x="6669977" y="1315392"/>
            <a:ext cx="4515065" cy="422721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77744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0B750F3-6DC1-B340-8C02-E839563916E0}"/>
              </a:ext>
            </a:extLst>
          </p:cNvPr>
          <p:cNvSpPr/>
          <p:nvPr/>
        </p:nvSpPr>
        <p:spPr>
          <a:xfrm>
            <a:off x="-118753" y="400050"/>
            <a:ext cx="5510149" cy="693065"/>
          </a:xfrm>
          <a:prstGeom prst="rect">
            <a:avLst/>
          </a:prstGeom>
          <a:solidFill>
            <a:srgbClr val="F89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TextBox 6">
            <a:extLst>
              <a:ext uri="{FF2B5EF4-FFF2-40B4-BE49-F238E27FC236}">
                <a16:creationId xmlns:a16="http://schemas.microsoft.com/office/drawing/2014/main" id="{6445F99C-B6C8-CE45-9905-F98FA6EFE78A}"/>
              </a:ext>
            </a:extLst>
          </p:cNvPr>
          <p:cNvSpPr txBox="1"/>
          <p:nvPr/>
        </p:nvSpPr>
        <p:spPr>
          <a:xfrm>
            <a:off x="561716" y="454194"/>
            <a:ext cx="2084225" cy="584775"/>
          </a:xfrm>
          <a:prstGeom prst="rect">
            <a:avLst/>
          </a:prstGeom>
          <a:noFill/>
        </p:spPr>
        <p:txBody>
          <a:bodyPr wrap="none" rtlCol="0">
            <a:spAutoFit/>
          </a:bodyPr>
          <a:lstStyle/>
          <a:p>
            <a:pPr algn="ctr"/>
            <a:r>
              <a:rPr lang="en-VN" sz="3200" b="1" dirty="0">
                <a:solidFill>
                  <a:schemeClr val="bg1"/>
                </a:solidFill>
              </a:rPr>
              <a:t>GIỚI THIỆU</a:t>
            </a:r>
            <a:endParaRPr lang="en-VN" sz="2000" dirty="0">
              <a:solidFill>
                <a:schemeClr val="bg1"/>
              </a:solidFill>
            </a:endParaRPr>
          </a:p>
        </p:txBody>
      </p:sp>
      <p:sp>
        <p:nvSpPr>
          <p:cNvPr id="6" name="TextBox 5">
            <a:extLst>
              <a:ext uri="{FF2B5EF4-FFF2-40B4-BE49-F238E27FC236}">
                <a16:creationId xmlns:a16="http://schemas.microsoft.com/office/drawing/2014/main" id="{A8149380-A160-43D6-AF50-727D0F95AD40}"/>
              </a:ext>
            </a:extLst>
          </p:cNvPr>
          <p:cNvSpPr txBox="1"/>
          <p:nvPr/>
        </p:nvSpPr>
        <p:spPr>
          <a:xfrm>
            <a:off x="561716" y="3470090"/>
            <a:ext cx="5072465" cy="1200329"/>
          </a:xfrm>
          <a:prstGeom prst="rect">
            <a:avLst/>
          </a:prstGeom>
          <a:noFill/>
        </p:spPr>
        <p:txBody>
          <a:bodyPr wrap="square" rtlCol="0">
            <a:spAutoFit/>
          </a:bodyPr>
          <a:lstStyle/>
          <a:p>
            <a:r>
              <a:rPr lang="en-US" sz="2800" dirty="0" err="1"/>
              <a:t>Kênh</a:t>
            </a:r>
            <a:r>
              <a:rPr lang="en-US" sz="2800" dirty="0"/>
              <a:t> </a:t>
            </a:r>
            <a:r>
              <a:rPr lang="en-US" sz="2800" dirty="0" err="1"/>
              <a:t>Youtube</a:t>
            </a:r>
            <a:r>
              <a:rPr lang="en-VN" sz="2800" dirty="0"/>
              <a:t> </a:t>
            </a:r>
            <a:r>
              <a:rPr lang="en-US" sz="2800" dirty="0" err="1"/>
              <a:t>Mì</a:t>
            </a:r>
            <a:r>
              <a:rPr lang="en-US" sz="2800" dirty="0"/>
              <a:t> AI </a:t>
            </a:r>
            <a:r>
              <a:rPr lang="en-VN" sz="2800" dirty="0"/>
              <a:t>đã có </a:t>
            </a:r>
            <a:r>
              <a:rPr lang="en-US" sz="2800" dirty="0" err="1"/>
              <a:t>gần</a:t>
            </a:r>
            <a:r>
              <a:rPr lang="en-VN" sz="2800" dirty="0"/>
              <a:t> </a:t>
            </a:r>
            <a:r>
              <a:rPr lang="en-US" sz="4400" b="1" dirty="0">
                <a:solidFill>
                  <a:srgbClr val="F8981D"/>
                </a:solidFill>
              </a:rPr>
              <a:t>3,5000</a:t>
            </a:r>
            <a:r>
              <a:rPr lang="en-VN" sz="2800" dirty="0"/>
              <a:t> </a:t>
            </a:r>
            <a:r>
              <a:rPr lang="en-US" sz="2800" dirty="0"/>
              <a:t>subscribers</a:t>
            </a:r>
            <a:endParaRPr lang="en-VN" sz="2800" dirty="0"/>
          </a:p>
        </p:txBody>
      </p:sp>
      <p:pic>
        <p:nvPicPr>
          <p:cNvPr id="3" name="Picture 2">
            <a:extLst>
              <a:ext uri="{FF2B5EF4-FFF2-40B4-BE49-F238E27FC236}">
                <a16:creationId xmlns:a16="http://schemas.microsoft.com/office/drawing/2014/main" id="{11E5E8A0-E613-437B-A31D-E78D4ECC7A25}"/>
              </a:ext>
            </a:extLst>
          </p:cNvPr>
          <p:cNvPicPr>
            <a:picLocks noChangeAspect="1"/>
          </p:cNvPicPr>
          <p:nvPr/>
        </p:nvPicPr>
        <p:blipFill rotWithShape="1">
          <a:blip r:embed="rId2"/>
          <a:srcRect l="14697" t="47951" r="58484" b="34546"/>
          <a:stretch/>
        </p:blipFill>
        <p:spPr>
          <a:xfrm>
            <a:off x="5643417" y="2494217"/>
            <a:ext cx="5624947" cy="206497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235248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0B750F3-6DC1-B340-8C02-E839563916E0}"/>
              </a:ext>
            </a:extLst>
          </p:cNvPr>
          <p:cNvSpPr/>
          <p:nvPr/>
        </p:nvSpPr>
        <p:spPr>
          <a:xfrm>
            <a:off x="-118753" y="400050"/>
            <a:ext cx="5510149" cy="693065"/>
          </a:xfrm>
          <a:prstGeom prst="rect">
            <a:avLst/>
          </a:prstGeom>
          <a:solidFill>
            <a:srgbClr val="F89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TextBox 6">
            <a:extLst>
              <a:ext uri="{FF2B5EF4-FFF2-40B4-BE49-F238E27FC236}">
                <a16:creationId xmlns:a16="http://schemas.microsoft.com/office/drawing/2014/main" id="{6445F99C-B6C8-CE45-9905-F98FA6EFE78A}"/>
              </a:ext>
            </a:extLst>
          </p:cNvPr>
          <p:cNvSpPr txBox="1"/>
          <p:nvPr/>
        </p:nvSpPr>
        <p:spPr>
          <a:xfrm>
            <a:off x="561716" y="454194"/>
            <a:ext cx="2084225" cy="584775"/>
          </a:xfrm>
          <a:prstGeom prst="rect">
            <a:avLst/>
          </a:prstGeom>
          <a:noFill/>
        </p:spPr>
        <p:txBody>
          <a:bodyPr wrap="none" rtlCol="0">
            <a:spAutoFit/>
          </a:bodyPr>
          <a:lstStyle/>
          <a:p>
            <a:pPr algn="ctr"/>
            <a:r>
              <a:rPr lang="en-VN" sz="3200" b="1" dirty="0">
                <a:solidFill>
                  <a:schemeClr val="bg1"/>
                </a:solidFill>
              </a:rPr>
              <a:t>GIỚI THIỆU</a:t>
            </a:r>
            <a:endParaRPr lang="en-VN" sz="2000" dirty="0">
              <a:solidFill>
                <a:schemeClr val="bg1"/>
              </a:solidFill>
            </a:endParaRPr>
          </a:p>
        </p:txBody>
      </p:sp>
      <p:pic>
        <p:nvPicPr>
          <p:cNvPr id="3" name="Picture 2" descr="A close up of a sign&#10;&#10;Description automatically generated">
            <a:extLst>
              <a:ext uri="{FF2B5EF4-FFF2-40B4-BE49-F238E27FC236}">
                <a16:creationId xmlns:a16="http://schemas.microsoft.com/office/drawing/2014/main" id="{C003A3B5-6B94-9C41-8A14-79BDC62E1FCB}"/>
              </a:ext>
            </a:extLst>
          </p:cNvPr>
          <p:cNvPicPr>
            <a:picLocks noChangeAspect="1"/>
          </p:cNvPicPr>
          <p:nvPr/>
        </p:nvPicPr>
        <p:blipFill>
          <a:blip r:embed="rId2"/>
          <a:stretch>
            <a:fillRect/>
          </a:stretch>
        </p:blipFill>
        <p:spPr>
          <a:xfrm>
            <a:off x="4402241" y="1251153"/>
            <a:ext cx="3571445" cy="3609798"/>
          </a:xfrm>
          <a:prstGeom prst="rect">
            <a:avLst/>
          </a:prstGeom>
        </p:spPr>
      </p:pic>
      <p:sp>
        <p:nvSpPr>
          <p:cNvPr id="4" name="TextBox 3">
            <a:extLst>
              <a:ext uri="{FF2B5EF4-FFF2-40B4-BE49-F238E27FC236}">
                <a16:creationId xmlns:a16="http://schemas.microsoft.com/office/drawing/2014/main" id="{B7C58739-0AFD-194B-A207-13500DF76F66}"/>
              </a:ext>
            </a:extLst>
          </p:cNvPr>
          <p:cNvSpPr txBox="1"/>
          <p:nvPr/>
        </p:nvSpPr>
        <p:spPr>
          <a:xfrm>
            <a:off x="2566987" y="4603490"/>
            <a:ext cx="7058025" cy="830997"/>
          </a:xfrm>
          <a:prstGeom prst="rect">
            <a:avLst/>
          </a:prstGeom>
          <a:noFill/>
        </p:spPr>
        <p:txBody>
          <a:bodyPr wrap="square" rtlCol="0">
            <a:spAutoFit/>
          </a:bodyPr>
          <a:lstStyle/>
          <a:p>
            <a:pPr algn="ctr"/>
            <a:r>
              <a:rPr lang="en-US" sz="4800" b="1" dirty="0"/>
              <a:t>MiAI.vn</a:t>
            </a:r>
            <a:endParaRPr lang="en-VN" sz="4800" b="1" dirty="0"/>
          </a:p>
        </p:txBody>
      </p:sp>
    </p:spTree>
    <p:extLst>
      <p:ext uri="{BB962C8B-B14F-4D97-AF65-F5344CB8AC3E}">
        <p14:creationId xmlns:p14="http://schemas.microsoft.com/office/powerpoint/2010/main" val="3992832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rrow&#10;&#10;Description automatically generated">
            <a:extLst>
              <a:ext uri="{FF2B5EF4-FFF2-40B4-BE49-F238E27FC236}">
                <a16:creationId xmlns:a16="http://schemas.microsoft.com/office/drawing/2014/main" id="{9319B8F0-89A7-43D3-9CD0-25FB498D8491}"/>
              </a:ext>
            </a:extLst>
          </p:cNvPr>
          <p:cNvPicPr>
            <a:picLocks noChangeAspect="1"/>
          </p:cNvPicPr>
          <p:nvPr/>
        </p:nvPicPr>
        <p:blipFill>
          <a:blip r:embed="rId2"/>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A0B750F3-6DC1-B340-8C02-E839563916E0}"/>
              </a:ext>
            </a:extLst>
          </p:cNvPr>
          <p:cNvSpPr/>
          <p:nvPr/>
        </p:nvSpPr>
        <p:spPr>
          <a:xfrm>
            <a:off x="-118753" y="400050"/>
            <a:ext cx="5510149" cy="693065"/>
          </a:xfrm>
          <a:prstGeom prst="rect">
            <a:avLst/>
          </a:prstGeom>
          <a:solidFill>
            <a:srgbClr val="F89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TextBox 6">
            <a:extLst>
              <a:ext uri="{FF2B5EF4-FFF2-40B4-BE49-F238E27FC236}">
                <a16:creationId xmlns:a16="http://schemas.microsoft.com/office/drawing/2014/main" id="{6445F99C-B6C8-CE45-9905-F98FA6EFE78A}"/>
              </a:ext>
            </a:extLst>
          </p:cNvPr>
          <p:cNvSpPr txBox="1"/>
          <p:nvPr/>
        </p:nvSpPr>
        <p:spPr>
          <a:xfrm>
            <a:off x="560915" y="454194"/>
            <a:ext cx="4568297" cy="584775"/>
          </a:xfrm>
          <a:prstGeom prst="rect">
            <a:avLst/>
          </a:prstGeom>
          <a:noFill/>
        </p:spPr>
        <p:txBody>
          <a:bodyPr wrap="square" rtlCol="0">
            <a:spAutoFit/>
          </a:bodyPr>
          <a:lstStyle/>
          <a:p>
            <a:r>
              <a:rPr lang="en-US" sz="3200" b="1" dirty="0">
                <a:solidFill>
                  <a:schemeClr val="bg1"/>
                </a:solidFill>
              </a:rPr>
              <a:t>ĐỊNH HƯỚNG SẮP TỚI</a:t>
            </a:r>
            <a:endParaRPr lang="en-VN" sz="2000" dirty="0">
              <a:solidFill>
                <a:schemeClr val="bg1"/>
              </a:solidFill>
            </a:endParaRPr>
          </a:p>
        </p:txBody>
      </p:sp>
      <p:sp>
        <p:nvSpPr>
          <p:cNvPr id="5" name="TextBox 4">
            <a:extLst>
              <a:ext uri="{FF2B5EF4-FFF2-40B4-BE49-F238E27FC236}">
                <a16:creationId xmlns:a16="http://schemas.microsoft.com/office/drawing/2014/main" id="{EA78222D-F636-44B8-BFBD-8135EDAD4FBD}"/>
              </a:ext>
            </a:extLst>
          </p:cNvPr>
          <p:cNvSpPr txBox="1"/>
          <p:nvPr/>
        </p:nvSpPr>
        <p:spPr>
          <a:xfrm>
            <a:off x="2845063" y="1693279"/>
            <a:ext cx="1865482" cy="646331"/>
          </a:xfrm>
          <a:prstGeom prst="rect">
            <a:avLst/>
          </a:prstGeom>
          <a:noFill/>
        </p:spPr>
        <p:txBody>
          <a:bodyPr wrap="square" rtlCol="0">
            <a:spAutoFit/>
          </a:bodyPr>
          <a:lstStyle/>
          <a:p>
            <a:pPr algn="just"/>
            <a:r>
              <a:rPr lang="en-US" dirty="0"/>
              <a:t>Offline </a:t>
            </a:r>
            <a:r>
              <a:rPr lang="en-US" dirty="0" err="1"/>
              <a:t>tại</a:t>
            </a:r>
            <a:r>
              <a:rPr lang="en-US" dirty="0"/>
              <a:t> HCM và </a:t>
            </a:r>
            <a:r>
              <a:rPr lang="en-US" dirty="0" err="1"/>
              <a:t>Đà</a:t>
            </a:r>
            <a:r>
              <a:rPr lang="en-US" dirty="0"/>
              <a:t> </a:t>
            </a:r>
            <a:r>
              <a:rPr lang="en-US" dirty="0" err="1"/>
              <a:t>Nẵng</a:t>
            </a:r>
            <a:r>
              <a:rPr lang="en-US" dirty="0"/>
              <a:t>.</a:t>
            </a:r>
          </a:p>
        </p:txBody>
      </p:sp>
      <p:sp>
        <p:nvSpPr>
          <p:cNvPr id="9" name="TextBox 8">
            <a:extLst>
              <a:ext uri="{FF2B5EF4-FFF2-40B4-BE49-F238E27FC236}">
                <a16:creationId xmlns:a16="http://schemas.microsoft.com/office/drawing/2014/main" id="{CAD236FA-FD75-4222-82A5-A560E2E94864}"/>
              </a:ext>
            </a:extLst>
          </p:cNvPr>
          <p:cNvSpPr txBox="1"/>
          <p:nvPr/>
        </p:nvSpPr>
        <p:spPr>
          <a:xfrm>
            <a:off x="272472" y="3015671"/>
            <a:ext cx="1787236" cy="1200329"/>
          </a:xfrm>
          <a:prstGeom prst="rect">
            <a:avLst/>
          </a:prstGeom>
          <a:noFill/>
        </p:spPr>
        <p:txBody>
          <a:bodyPr wrap="square" rtlCol="0">
            <a:spAutoFit/>
          </a:bodyPr>
          <a:lstStyle/>
          <a:p>
            <a:pPr algn="just"/>
            <a:r>
              <a:rPr lang="en-US" dirty="0"/>
              <a:t>Triển khai </a:t>
            </a:r>
            <a:r>
              <a:rPr lang="en-US" dirty="0" err="1"/>
              <a:t>cuộc</a:t>
            </a:r>
            <a:r>
              <a:rPr lang="en-US" dirty="0"/>
              <a:t> thi </a:t>
            </a:r>
            <a:r>
              <a:rPr lang="en-US" dirty="0" err="1"/>
              <a:t>Mì</a:t>
            </a:r>
            <a:r>
              <a:rPr lang="en-US" dirty="0"/>
              <a:t> AI Contest </a:t>
            </a:r>
            <a:r>
              <a:rPr lang="en-US" dirty="0" err="1"/>
              <a:t>dành</a:t>
            </a:r>
            <a:r>
              <a:rPr lang="en-US" dirty="0"/>
              <a:t> </a:t>
            </a:r>
            <a:r>
              <a:rPr lang="en-US" dirty="0" err="1"/>
              <a:t>riêng</a:t>
            </a:r>
            <a:r>
              <a:rPr lang="en-US" dirty="0"/>
              <a:t> </a:t>
            </a:r>
            <a:r>
              <a:rPr lang="en-US" dirty="0" err="1"/>
              <a:t>cho</a:t>
            </a:r>
            <a:r>
              <a:rPr lang="en-US" dirty="0"/>
              <a:t> member </a:t>
            </a:r>
            <a:r>
              <a:rPr lang="en-US" dirty="0" err="1"/>
              <a:t>Mì</a:t>
            </a:r>
            <a:r>
              <a:rPr lang="en-US" dirty="0"/>
              <a:t> AI</a:t>
            </a:r>
          </a:p>
        </p:txBody>
      </p:sp>
      <p:sp>
        <p:nvSpPr>
          <p:cNvPr id="11" name="TextBox 10">
            <a:extLst>
              <a:ext uri="{FF2B5EF4-FFF2-40B4-BE49-F238E27FC236}">
                <a16:creationId xmlns:a16="http://schemas.microsoft.com/office/drawing/2014/main" id="{281924C4-3A59-45E4-B24A-4617E6E791C7}"/>
              </a:ext>
            </a:extLst>
          </p:cNvPr>
          <p:cNvSpPr txBox="1"/>
          <p:nvPr/>
        </p:nvSpPr>
        <p:spPr>
          <a:xfrm>
            <a:off x="9116554" y="3418887"/>
            <a:ext cx="1787236" cy="1754326"/>
          </a:xfrm>
          <a:prstGeom prst="rect">
            <a:avLst/>
          </a:prstGeom>
          <a:noFill/>
        </p:spPr>
        <p:txBody>
          <a:bodyPr wrap="square" rtlCol="0">
            <a:spAutoFit/>
          </a:bodyPr>
          <a:lstStyle/>
          <a:p>
            <a:pPr algn="just"/>
            <a:r>
              <a:rPr lang="en-US" dirty="0" err="1"/>
              <a:t>Xây</a:t>
            </a:r>
            <a:r>
              <a:rPr lang="en-US" dirty="0"/>
              <a:t> </a:t>
            </a:r>
            <a:r>
              <a:rPr lang="en-US" dirty="0" err="1"/>
              <a:t>dựng</a:t>
            </a:r>
            <a:r>
              <a:rPr lang="en-US" dirty="0"/>
              <a:t> </a:t>
            </a:r>
            <a:r>
              <a:rPr lang="en-US" dirty="0" err="1"/>
              <a:t>các</a:t>
            </a:r>
            <a:r>
              <a:rPr lang="en-US" dirty="0"/>
              <a:t> </a:t>
            </a:r>
            <a:r>
              <a:rPr lang="en-US" dirty="0" err="1"/>
              <a:t>khóa</a:t>
            </a:r>
            <a:r>
              <a:rPr lang="en-US" dirty="0"/>
              <a:t> </a:t>
            </a:r>
            <a:r>
              <a:rPr lang="en-US" dirty="0" err="1"/>
              <a:t>học</a:t>
            </a:r>
            <a:r>
              <a:rPr lang="en-US" dirty="0"/>
              <a:t> </a:t>
            </a:r>
            <a:r>
              <a:rPr lang="en-US" dirty="0" err="1"/>
              <a:t>chuyên</a:t>
            </a:r>
            <a:r>
              <a:rPr lang="en-US" dirty="0"/>
              <a:t> </a:t>
            </a:r>
            <a:r>
              <a:rPr lang="en-US" dirty="0" err="1"/>
              <a:t>sâu</a:t>
            </a:r>
            <a:r>
              <a:rPr lang="en-US" dirty="0"/>
              <a:t> phong </a:t>
            </a:r>
            <a:r>
              <a:rPr lang="en-US" dirty="0" err="1"/>
              <a:t>cách</a:t>
            </a:r>
            <a:r>
              <a:rPr lang="en-US" dirty="0"/>
              <a:t> </a:t>
            </a:r>
            <a:r>
              <a:rPr lang="en-US" dirty="0" err="1"/>
              <a:t>Mì</a:t>
            </a:r>
            <a:r>
              <a:rPr lang="en-US" dirty="0"/>
              <a:t> (</a:t>
            </a:r>
            <a:r>
              <a:rPr lang="en-US" dirty="0" err="1"/>
              <a:t>hướng</a:t>
            </a:r>
            <a:r>
              <a:rPr lang="en-US" dirty="0"/>
              <a:t> </a:t>
            </a:r>
            <a:r>
              <a:rPr lang="en-US" dirty="0" err="1"/>
              <a:t>tới</a:t>
            </a:r>
            <a:r>
              <a:rPr lang="en-US" dirty="0"/>
              <a:t> </a:t>
            </a:r>
            <a:r>
              <a:rPr lang="en-US" dirty="0" err="1"/>
              <a:t>nhiều</a:t>
            </a:r>
            <a:r>
              <a:rPr lang="en-US" dirty="0"/>
              <a:t> </a:t>
            </a:r>
            <a:r>
              <a:rPr lang="en-US" dirty="0" err="1"/>
              <a:t>đối</a:t>
            </a:r>
            <a:r>
              <a:rPr lang="en-US" dirty="0"/>
              <a:t> </a:t>
            </a:r>
            <a:r>
              <a:rPr lang="en-US" dirty="0" err="1"/>
              <a:t>tượng</a:t>
            </a:r>
            <a:r>
              <a:rPr lang="en-US" dirty="0"/>
              <a:t> </a:t>
            </a:r>
            <a:r>
              <a:rPr lang="en-US" dirty="0" err="1"/>
              <a:t>khác</a:t>
            </a:r>
            <a:r>
              <a:rPr lang="en-US" dirty="0"/>
              <a:t> </a:t>
            </a:r>
            <a:r>
              <a:rPr lang="en-US" dirty="0" err="1"/>
              <a:t>nhau</a:t>
            </a:r>
            <a:r>
              <a:rPr lang="en-US" dirty="0"/>
              <a:t>)</a:t>
            </a:r>
          </a:p>
        </p:txBody>
      </p:sp>
      <p:sp>
        <p:nvSpPr>
          <p:cNvPr id="12" name="TextBox 11">
            <a:extLst>
              <a:ext uri="{FF2B5EF4-FFF2-40B4-BE49-F238E27FC236}">
                <a16:creationId xmlns:a16="http://schemas.microsoft.com/office/drawing/2014/main" id="{A16C0B80-D31D-48A0-863E-12AFF334E3CD}"/>
              </a:ext>
            </a:extLst>
          </p:cNvPr>
          <p:cNvSpPr txBox="1"/>
          <p:nvPr/>
        </p:nvSpPr>
        <p:spPr>
          <a:xfrm>
            <a:off x="10090990" y="1093115"/>
            <a:ext cx="1699491" cy="1477328"/>
          </a:xfrm>
          <a:prstGeom prst="rect">
            <a:avLst/>
          </a:prstGeom>
          <a:noFill/>
        </p:spPr>
        <p:txBody>
          <a:bodyPr wrap="square" rtlCol="0">
            <a:spAutoFit/>
          </a:bodyPr>
          <a:lstStyle/>
          <a:p>
            <a:pPr algn="just"/>
            <a:r>
              <a:rPr lang="en-US" dirty="0" err="1"/>
              <a:t>Tổ</a:t>
            </a:r>
            <a:r>
              <a:rPr lang="en-US" dirty="0"/>
              <a:t> </a:t>
            </a:r>
            <a:r>
              <a:rPr lang="en-US" dirty="0" err="1"/>
              <a:t>chức</a:t>
            </a:r>
            <a:r>
              <a:rPr lang="en-US" dirty="0"/>
              <a:t> </a:t>
            </a:r>
            <a:r>
              <a:rPr lang="en-US" dirty="0" err="1"/>
              <a:t>các</a:t>
            </a:r>
            <a:r>
              <a:rPr lang="en-US" dirty="0"/>
              <a:t> </a:t>
            </a:r>
            <a:r>
              <a:rPr lang="en-US" dirty="0" err="1"/>
              <a:t>nhóm</a:t>
            </a:r>
            <a:r>
              <a:rPr lang="en-US" dirty="0"/>
              <a:t> </a:t>
            </a:r>
            <a:r>
              <a:rPr lang="en-US" dirty="0" err="1"/>
              <a:t>làm</a:t>
            </a:r>
            <a:r>
              <a:rPr lang="en-US" dirty="0"/>
              <a:t> </a:t>
            </a:r>
            <a:r>
              <a:rPr lang="en-US" dirty="0" err="1"/>
              <a:t>việc</a:t>
            </a:r>
            <a:r>
              <a:rPr lang="en-US" dirty="0"/>
              <a:t> </a:t>
            </a:r>
            <a:r>
              <a:rPr lang="en-US" dirty="0" err="1"/>
              <a:t>để</a:t>
            </a:r>
            <a:r>
              <a:rPr lang="en-US" dirty="0"/>
              <a:t> </a:t>
            </a:r>
            <a:r>
              <a:rPr lang="en-US" dirty="0" err="1"/>
              <a:t>xây</a:t>
            </a:r>
            <a:r>
              <a:rPr lang="en-US" dirty="0"/>
              <a:t> </a:t>
            </a:r>
            <a:r>
              <a:rPr lang="en-US" dirty="0" err="1"/>
              <a:t>đựng</a:t>
            </a:r>
            <a:r>
              <a:rPr lang="en-US" dirty="0"/>
              <a:t> </a:t>
            </a:r>
            <a:r>
              <a:rPr lang="en-US" dirty="0" err="1"/>
              <a:t>các</a:t>
            </a:r>
            <a:r>
              <a:rPr lang="en-US" dirty="0"/>
              <a:t> </a:t>
            </a:r>
            <a:r>
              <a:rPr lang="en-US" dirty="0" err="1"/>
              <a:t>dự</a:t>
            </a:r>
            <a:r>
              <a:rPr lang="en-US" dirty="0"/>
              <a:t> </a:t>
            </a:r>
            <a:r>
              <a:rPr lang="en-US" dirty="0" err="1"/>
              <a:t>án</a:t>
            </a:r>
            <a:r>
              <a:rPr lang="en-US" dirty="0"/>
              <a:t> AI </a:t>
            </a:r>
            <a:r>
              <a:rPr lang="en-US" dirty="0" err="1"/>
              <a:t>cho</a:t>
            </a:r>
            <a:r>
              <a:rPr lang="en-US" dirty="0"/>
              <a:t> </a:t>
            </a:r>
            <a:r>
              <a:rPr lang="en-US" dirty="0" err="1"/>
              <a:t>cộng</a:t>
            </a:r>
            <a:r>
              <a:rPr lang="en-US" dirty="0"/>
              <a:t> </a:t>
            </a:r>
            <a:r>
              <a:rPr lang="en-US" dirty="0" err="1"/>
              <a:t>đồng</a:t>
            </a:r>
            <a:r>
              <a:rPr lang="en-US" dirty="0"/>
              <a:t>.</a:t>
            </a:r>
          </a:p>
        </p:txBody>
      </p:sp>
    </p:spTree>
    <p:extLst>
      <p:ext uri="{BB962C8B-B14F-4D97-AF65-F5344CB8AC3E}">
        <p14:creationId xmlns:p14="http://schemas.microsoft.com/office/powerpoint/2010/main" val="42095361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1568</TotalTime>
  <Words>891</Words>
  <Application>Microsoft Office PowerPoint</Application>
  <PresentationFormat>Widescreen</PresentationFormat>
  <Paragraphs>72</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318</dc:creator>
  <cp:lastModifiedBy>318</cp:lastModifiedBy>
  <cp:revision>2</cp:revision>
  <dcterms:created xsi:type="dcterms:W3CDTF">2020-09-14T13:51:45Z</dcterms:created>
  <dcterms:modified xsi:type="dcterms:W3CDTF">2020-12-12T14:57:25Z</dcterms:modified>
</cp:coreProperties>
</file>